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86"/>
  </p:notesMasterIdLst>
  <p:sldIdLst>
    <p:sldId id="260" r:id="rId2"/>
    <p:sldId id="272" r:id="rId3"/>
    <p:sldId id="275" r:id="rId4"/>
    <p:sldId id="529" r:id="rId5"/>
    <p:sldId id="542" r:id="rId6"/>
    <p:sldId id="543" r:id="rId7"/>
    <p:sldId id="544" r:id="rId8"/>
    <p:sldId id="545" r:id="rId9"/>
    <p:sldId id="274" r:id="rId10"/>
    <p:sldId id="530" r:id="rId11"/>
    <p:sldId id="546" r:id="rId12"/>
    <p:sldId id="547" r:id="rId13"/>
    <p:sldId id="548" r:id="rId14"/>
    <p:sldId id="549" r:id="rId15"/>
    <p:sldId id="437" r:id="rId16"/>
    <p:sldId id="550" r:id="rId17"/>
    <p:sldId id="551" r:id="rId18"/>
    <p:sldId id="552" r:id="rId19"/>
    <p:sldId id="554" r:id="rId20"/>
    <p:sldId id="555" r:id="rId21"/>
    <p:sldId id="556" r:id="rId22"/>
    <p:sldId id="531" r:id="rId23"/>
    <p:sldId id="557" r:id="rId24"/>
    <p:sldId id="380" r:id="rId25"/>
    <p:sldId id="558" r:id="rId26"/>
    <p:sldId id="562" r:id="rId27"/>
    <p:sldId id="559" r:id="rId28"/>
    <p:sldId id="560" r:id="rId29"/>
    <p:sldId id="561" r:id="rId30"/>
    <p:sldId id="537" r:id="rId31"/>
    <p:sldId id="563" r:id="rId32"/>
    <p:sldId id="564" r:id="rId33"/>
    <p:sldId id="565" r:id="rId34"/>
    <p:sldId id="566" r:id="rId35"/>
    <p:sldId id="567" r:id="rId36"/>
    <p:sldId id="286" r:id="rId37"/>
    <p:sldId id="288" r:id="rId38"/>
    <p:sldId id="532" r:id="rId39"/>
    <p:sldId id="568" r:id="rId40"/>
    <p:sldId id="569" r:id="rId41"/>
    <p:sldId id="570" r:id="rId42"/>
    <p:sldId id="573" r:id="rId43"/>
    <p:sldId id="572" r:id="rId44"/>
    <p:sldId id="298" r:id="rId45"/>
    <p:sldId id="301" r:id="rId46"/>
    <p:sldId id="303" r:id="rId47"/>
    <p:sldId id="574" r:id="rId48"/>
    <p:sldId id="575" r:id="rId49"/>
    <p:sldId id="576" r:id="rId50"/>
    <p:sldId id="597" r:id="rId51"/>
    <p:sldId id="598" r:id="rId52"/>
    <p:sldId id="533" r:id="rId53"/>
    <p:sldId id="596" r:id="rId54"/>
    <p:sldId id="534" r:id="rId55"/>
    <p:sldId id="535" r:id="rId56"/>
    <p:sldId id="536" r:id="rId57"/>
    <p:sldId id="594" r:id="rId58"/>
    <p:sldId id="314" r:id="rId59"/>
    <p:sldId id="317" r:id="rId60"/>
    <p:sldId id="540" r:id="rId61"/>
    <p:sldId id="541" r:id="rId62"/>
    <p:sldId id="595" r:id="rId63"/>
    <p:sldId id="315" r:id="rId64"/>
    <p:sldId id="323" r:id="rId65"/>
    <p:sldId id="577" r:id="rId66"/>
    <p:sldId id="578" r:id="rId67"/>
    <p:sldId id="579" r:id="rId68"/>
    <p:sldId id="580" r:id="rId69"/>
    <p:sldId id="581" r:id="rId70"/>
    <p:sldId id="582" r:id="rId71"/>
    <p:sldId id="583" r:id="rId72"/>
    <p:sldId id="584" r:id="rId73"/>
    <p:sldId id="585" r:id="rId74"/>
    <p:sldId id="586" r:id="rId75"/>
    <p:sldId id="587" r:id="rId76"/>
    <p:sldId id="316" r:id="rId77"/>
    <p:sldId id="324" r:id="rId78"/>
    <p:sldId id="588" r:id="rId79"/>
    <p:sldId id="589" r:id="rId80"/>
    <p:sldId id="590" r:id="rId81"/>
    <p:sldId id="591" r:id="rId82"/>
    <p:sldId id="592" r:id="rId83"/>
    <p:sldId id="593" r:id="rId84"/>
    <p:sldId id="257" r:id="rId85"/>
  </p:sldIdLst>
  <p:sldSz cx="12192000" cy="6858000"/>
  <p:notesSz cx="6858000" cy="9144000"/>
  <p:embeddedFontLst>
    <p:embeddedFont>
      <p:font typeface="等线" panose="02010600030101010101" pitchFamily="2" charset="-122"/>
      <p:regular r:id="rId87"/>
      <p:bold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Comic Sans MS" panose="030F0702030302020204" pitchFamily="66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E41"/>
    <a:srgbClr val="FFC000"/>
    <a:srgbClr val="FFF119"/>
    <a:srgbClr val="FFF153"/>
    <a:srgbClr val="E19839"/>
    <a:srgbClr val="FFD600"/>
    <a:srgbClr val="F5CE20"/>
    <a:srgbClr val="FFD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07T08:33:06.5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1 911,'243'-9,"207"-40,-231 22,362-44,613-65,13 56,435 80,-697 7,2431-7,-2260-38,-236 4,256-31,-617 5,88-8,424 28,-2 44,-450 0,3771 0,-2552-5,-1093-34,-148 4,854 22,467-18,-1637 17,214-15,-323 11,-2-4,52-19,-57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07T09:15:49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10,'0'0,"0"-1,0 1,0 0,0-1,0 1,0 0,0-1,0 1,0 0,1-1,-1 1,0 0,0-1,0 1,0 0,1-1,-1 1,0 0,0-1,1 1,-1 0,0 0,1-1,-1 1,0 0,1 0,-1 0,1-1,-1 1,0 0,1 0,-1 0,1 0,-1 0,0 0,1-1,20 5,15 14,-23-8,0 0,-1 1,0 1,-2 0,1 0,-2 0,1 3,29 33,13 16,-4 2,-3 1,-4 2,10 28,-3 13,-6 2,4 33,-37-114,5 17,-3 2,-2 2,-6-29</inkml:trace>
  <inkml:trace contextRef="#ctx0" brushRef="#br0" timeOffset="16395.663">474 1025,'4'0,"0"1,1 0,-1 0,0 0,1 0,-1 1,0 0,0-1,0 1,-1 0,1 0,-1 1,1-1,-1 1,0-1,0 1,0 0,0 0,-1 0,2 2,-2-1,1-1,0 0,0 0,1 0,-1 0,1 0,-1 0,1-1,0 1,0-1,1 0,-1 0,1 0,-1-1,1 1,2 0,-6-2,1 0,-1-1,0 1,0 0,0-1,0 1,0 0,0-1,0 1,0-1,0 1,0-1,0 1,0-1,-1 0,1 1,0-1,0 0,-1 0,1 1,-1-1,1 0,17-25,-8 13,42-52,-47 59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07T09:15:49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10,'0'0,"0"-1,0 1,0 0,0-1,0 1,0 0,0-1,0 1,0 0,1-1,-1 1,0 0,0-1,0 1,0 0,1-1,-1 1,0 0,0-1,1 1,-1 0,0 0,1-1,-1 1,0 0,1 0,-1 0,1-1,-1 1,0 0,1 0,-1 0,1 0,-1 0,0 0,1-1,20 5,15 14,-23-8,0 0,-1 1,0 1,-2 0,1 0,-2 0,1 3,29 33,13 16,-4 2,-3 1,-4 2,10 28,-3 13,-6 2,4 33,-37-114,5 17,-3 2,-2 2,-6-29</inkml:trace>
  <inkml:trace contextRef="#ctx0" brushRef="#br0" timeOffset="16395.663">474 1025,'4'0,"0"1,1 0,-1 0,0 0,1 0,-1 1,0 0,0-1,0 1,-1 0,1 0,-1 1,1-1,-1 1,0-1,0 1,0 0,0 0,-1 0,2 2,-2-1,1-1,0 0,0 0,1 0,-1 0,1 0,-1 0,1-1,0 1,0-1,1 0,-1 0,1 0,-1-1,1 1,2 0,-6-2,1 0,-1-1,0 1,0 0,0-1,0 1,0 0,0-1,0 1,0-1,0 1,0-1,0 1,0-1,-1 0,1 1,0-1,0 0,-1 0,1 1,-1-1,1 0,17-25,-8 13,42-52,-47 59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07T09:15:49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10,'0'0,"0"-1,0 1,0 0,0-1,0 1,0 0,0-1,0 1,0 0,1-1,-1 1,0 0,0-1,0 1,0 0,1-1,-1 1,0 0,0-1,1 1,-1 0,0 0,1-1,-1 1,0 0,1 0,-1 0,1-1,-1 1,0 0,1 0,-1 0,1 0,-1 0,0 0,1-1,20 5,15 14,-23-8,0 0,-1 1,0 1,-2 0,1 0,-2 0,1 3,29 33,13 16,-4 2,-3 1,-4 2,10 28,-3 13,-6 2,4 33,-37-114,5 17,-3 2,-2 2,-6-29</inkml:trace>
  <inkml:trace contextRef="#ctx0" brushRef="#br0" timeOffset="16395.663">474 1025,'4'0,"0"1,1 0,-1 0,0 0,1 0,-1 1,0 0,0-1,0 1,-1 0,1 0,-1 1,1-1,-1 1,0-1,0 1,0 0,0 0,-1 0,2 2,-2-1,1-1,0 0,0 0,1 0,-1 0,1 0,-1 0,1-1,0 1,0-1,1 0,-1 0,1 0,-1-1,1 1,2 0,-6-2,1 0,-1-1,0 1,0 0,0-1,0 1,0 0,0-1,0 1,0-1,0 1,0-1,0 1,0-1,-1 0,1 1,0-1,0 0,-1 0,1 1,-1-1,1 0,17-25,-8 13,42-52,-47 59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1T11:06:28.9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07T08:35:40.15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97 0,'3'0,"7"0,7 0,8 0,8 7,4 2,-1 6,0 4,-3 3,0-1,0 2,-5-2,-1-3,-5-2,-6-4</inkml:trace>
  <inkml:trace contextRef="#ctx0" brushRef="#br0" timeOffset="1199.829">39 655,'3'0,"5"0,3 0,4 0,3 0,1 0,1 0,-1 0,2 0,-2 0,1 0,0 0,-1 0,-1 0,-1 0</inkml:trace>
  <inkml:trace contextRef="#ctx0" brushRef="#br0" timeOffset="2297.801">1 1418,'1'-2,"-1"1,2-1,-2 1,2-1,-1 0,0 1,1 0,-1-1,0 1,0 0,1-1,0 2,-1-2,1 2,0-1,-1 0,2 0,2-3,160-106,32-21,-158 106,27-15,-42 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6:31.81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6:41.48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594 0,'-4'0,"-11"0,-8 0,-12 0,-11 6,-5 2,1 6,-1 3,6 2,-1 0,0 1,7 0,1-5,8 0,8-4</inkml:trace>
  <inkml:trace contextRef="#ctx0" brushRef="#br0" timeOffset="1">674 585,'-4'0,"-7"0,-5 0,-5 0,-3 0,-3 0,0 0,0 0,-2 0,2 0,0 0,-1 0,2 0,0 0,3 0</inkml:trace>
  <inkml:trace contextRef="#ctx0" brushRef="#br0" timeOffset="2">727 1267,'-1'-1,"0"-1,-1 1,1-1,0 0,-1 1,0 0,0 0,0 0,1-1,-1 1,-1 0,1 0,0 0,0 1,-1-1,1 0,-2 0,-3-2,-222-95,-45-19,220 94,-38-13,58 25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5:06.2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5:06.2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07T09:15:49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10,'0'0,"0"-1,0 1,0 0,0-1,0 1,0 0,0-1,0 1,0 0,1-1,-1 1,0 0,0-1,0 1,0 0,1-1,-1 1,0 0,0-1,1 1,-1 0,0 0,1-1,-1 1,0 0,1 0,-1 0,1-1,-1 1,0 0,1 0,-1 0,1 0,-1 0,0 0,1-1,20 5,15 14,-23-8,0 0,-1 1,0 1,-2 0,1 0,-2 0,1 3,29 33,13 16,-4 2,-3 1,-4 2,10 28,-3 13,-6 2,4 33,-37-114,5 17,-3 2,-2 2,-6-29</inkml:trace>
  <inkml:trace contextRef="#ctx0" brushRef="#br0" timeOffset="16395.663">474 1025,'4'0,"0"1,1 0,-1 0,0 0,1 0,-1 1,0 0,0-1,0 1,-1 0,1 0,-1 1,1-1,-1 1,0-1,0 1,0 0,0 0,-1 0,2 2,-2-1,1-1,0 0,0 0,1 0,-1 0,1 0,-1 0,1-1,0 1,0-1,1 0,-1 0,1 0,-1-1,1 1,2 0,-6-2,1 0,-1-1,0 1,0 0,0-1,0 1,0 0,0-1,0 1,0-1,0 1,0-1,0 1,0-1,-1 0,1 1,0-1,0 0,-1 0,1 1,-1-1,1 0,17-25,-8 13,42-52,-47 59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5:06.2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5:06.2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5:06.2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5:06.2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07T09:15:49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10,'0'0,"0"-1,0 1,0 0,0-1,0 1,0 0,0-1,0 1,0 0,1-1,-1 1,0 0,0-1,0 1,0 0,1-1,-1 1,0 0,0-1,1 1,-1 0,0 0,1-1,-1 1,0 0,1 0,-1 0,1-1,-1 1,0 0,1 0,-1 0,1 0,-1 0,0 0,1-1,20 5,15 14,-23-8,0 0,-1 1,0 1,-2 0,1 0,-2 0,1 3,29 33,13 16,-4 2,-3 1,-4 2,10 28,-3 13,-6 2,4 33,-37-114,5 17,-3 2,-2 2,-6-29</inkml:trace>
  <inkml:trace contextRef="#ctx0" brushRef="#br0" timeOffset="16395.663">474 1025,'4'0,"0"1,1 0,-1 0,0 0,1 0,-1 1,0 0,0-1,0 1,-1 0,1 0,-1 1,1-1,-1 1,0-1,0 1,0 0,0 0,-1 0,2 2,-2-1,1-1,0 0,0 0,1 0,-1 0,1 0,-1 0,1-1,0 1,0-1,1 0,-1 0,1 0,-1-1,1 1,2 0,-6-2,1 0,-1-1,0 1,0 0,0-1,0 1,0 0,0-1,0 1,0-1,0 1,0-1,0 1,0-1,-1 0,1 1,0-1,0 0,-1 0,1 1,-1-1,1 0,17-25,-8 13,42-52,-47 59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07T09:15:49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10,'0'0,"0"-1,0 1,0 0,0-1,0 1,0 0,0-1,0 1,0 0,1-1,-1 1,0 0,0-1,0 1,0 0,1-1,-1 1,0 0,0-1,1 1,-1 0,0 0,1-1,-1 1,0 0,1 0,-1 0,1-1,-1 1,0 0,1 0,-1 0,1 0,-1 0,0 0,1-1,20 5,15 14,-23-8,0 0,-1 1,0 1,-2 0,1 0,-2 0,1 3,29 33,13 16,-4 2,-3 1,-4 2,10 28,-3 13,-6 2,4 33,-37-114,5 17,-3 2,-2 2,-6-29</inkml:trace>
  <inkml:trace contextRef="#ctx0" brushRef="#br0" timeOffset="16395.663">474 1025,'4'0,"0"1,1 0,-1 0,0 0,1 0,-1 1,0 0,0-1,0 1,-1 0,1 0,-1 1,1-1,-1 1,0-1,0 1,0 0,0 0,-1 0,2 2,-2-1,1-1,0 0,0 0,1 0,-1 0,1 0,-1 0,1-1,0 1,0-1,1 0,-1 0,1 0,-1-1,1 1,2 0,-6-2,1 0,-1-1,0 1,0 0,0-1,0 1,0 0,0-1,0 1,0-1,0 1,0-1,0 1,0-1,-1 0,1 1,0-1,0 0,-1 0,1 1,-1-1,1 0,17-25,-8 13,42-52,-47 59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7:31:20.471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134 0,'4'0,"11"0,8 0,12 0,11 6,5 2,-1 6,1 3,-6 2,1 0,0 1,-7 0,-1-5,-8 0,-8-4</inkml:trace>
  <inkml:trace contextRef="#ctx0" brushRef="#br0" timeOffset="1">54 585,'4'0,"7"0,5 0,5 0,3 0,3 0,0 0,0 0,2 0,-2 0,0 0,1 0,-2 0,0 0,-3 0</inkml:trace>
  <inkml:trace contextRef="#ctx0" brushRef="#br0" timeOffset="2">1 1267,'1'-1,"0"-1,1 1,-1-1,0 0,1 1,0 0,0 0,0 0,-1-1,1 1,1 0,-1 0,0 0,0 1,1-1,-1 0,2 0,3-2,222-95,45-19,-220 94,38-13,-58 25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8T09:44:56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1 613,'208'-6,"177"-27,-198 15,309-30,524-43,12 37,371 54,-595 4,2077-4,-1931-25,-202 2,219-21,-527 4,74-6,363 19,-1 30,-385 0,3222 0,-2180-4,-934-23,-128 3,732 15,398-12,-1400 11,185-10,-278 8,-1-3,45-13,-49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EDA44-859B-40AD-8073-2CAAC94ADD9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14B59-338F-4AA7-80A7-057FB3CD27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55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F8F2E-3032-4C5B-B4FB-44C7AE09FC6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9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C380D5-B88E-4A2B-99EF-0D48DAE8F3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6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2240A7-9C73-4FAC-A422-285EEFF4DC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06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CD2B52-DBA2-4C17-AC07-557196D913CA}"/>
              </a:ext>
            </a:extLst>
          </p:cNvPr>
          <p:cNvGrpSpPr/>
          <p:nvPr userDrawn="1"/>
        </p:nvGrpSpPr>
        <p:grpSpPr>
          <a:xfrm>
            <a:off x="0" y="1660525"/>
            <a:ext cx="12192000" cy="3536950"/>
            <a:chOff x="0" y="1660525"/>
            <a:chExt cx="12192000" cy="35369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0386429-5A24-439C-9E65-8698BB89E5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0525"/>
              <a:ext cx="12192000" cy="353695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8245C33-79EE-4744-A133-A3D13BF692B5}"/>
                </a:ext>
              </a:extLst>
            </p:cNvPr>
            <p:cNvSpPr txBox="1"/>
            <p:nvPr userDrawn="1"/>
          </p:nvSpPr>
          <p:spPr>
            <a:xfrm>
              <a:off x="901700" y="1660525"/>
              <a:ext cx="1752600" cy="463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作者信息：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F4386DFE-7B62-418B-9C6B-63ECF57723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4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57EA23-BAC7-4A69-B5E2-64BDA40241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97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0A1952-5640-40EC-BE58-4CC7C189E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2E3A10-EB8B-4ED2-9BB7-DD7C92CEB8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97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66222CA-4058-4024-BF7A-3BD28F49B7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01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763E2F-42B6-4011-9A99-12A851174A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60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92A85D4-E563-438F-AEB3-6876A899E8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894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C951EE-2193-4E7B-99D6-A14BD43927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7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9A7B47-14CA-48C6-9BC6-3F59D16C73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091A3E-25C5-472D-A93D-B478EC1F76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E4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58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gi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8.xml"/><Relationship Id="rId7" Type="http://schemas.openxmlformats.org/officeDocument/2006/relationships/customXml" Target="../ink/ink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20.xml"/><Relationship Id="rId7" Type="http://schemas.openxmlformats.org/officeDocument/2006/relationships/customXml" Target="../ink/ink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22.xml"/><Relationship Id="rId7" Type="http://schemas.openxmlformats.org/officeDocument/2006/relationships/customXml" Target="../ink/ink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24.xml"/><Relationship Id="rId7" Type="http://schemas.openxmlformats.org/officeDocument/2006/relationships/customXml" Target="../ink/ink2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26.xml"/><Relationship Id="rId7" Type="http://schemas.openxmlformats.org/officeDocument/2006/relationships/customXml" Target="../ink/ink2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28.xml"/><Relationship Id="rId7" Type="http://schemas.openxmlformats.org/officeDocument/2006/relationships/customXml" Target="../ink/ink2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30.xml"/><Relationship Id="rId7" Type="http://schemas.openxmlformats.org/officeDocument/2006/relationships/customXml" Target="../ink/ink3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32.xml"/><Relationship Id="rId7" Type="http://schemas.openxmlformats.org/officeDocument/2006/relationships/customXml" Target="../ink/ink3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34.xml"/><Relationship Id="rId7" Type="http://schemas.openxmlformats.org/officeDocument/2006/relationships/customXml" Target="../ink/ink3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36.xml"/><Relationship Id="rId7" Type="http://schemas.openxmlformats.org/officeDocument/2006/relationships/customXml" Target="../ink/ink3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4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38.xml"/><Relationship Id="rId7" Type="http://schemas.openxmlformats.org/officeDocument/2006/relationships/customXml" Target="../ink/ink3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40.xml"/><Relationship Id="rId7" Type="http://schemas.openxmlformats.org/officeDocument/2006/relationships/customXml" Target="../ink/ink4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42.xml"/><Relationship Id="rId7" Type="http://schemas.openxmlformats.org/officeDocument/2006/relationships/customXml" Target="../ink/ink4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44.xml"/><Relationship Id="rId7" Type="http://schemas.openxmlformats.org/officeDocument/2006/relationships/customXml" Target="../ink/ink4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46.xml"/><Relationship Id="rId7" Type="http://schemas.openxmlformats.org/officeDocument/2006/relationships/customXml" Target="../ink/ink4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48.xml"/><Relationship Id="rId7" Type="http://schemas.openxmlformats.org/officeDocument/2006/relationships/customXml" Target="../ink/ink4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50.xml"/><Relationship Id="rId7" Type="http://schemas.openxmlformats.org/officeDocument/2006/relationships/customXml" Target="../ink/ink5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0" Type="http://schemas.openxmlformats.org/officeDocument/2006/relationships/image" Target="../media/image11.gif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52.xml"/><Relationship Id="rId7" Type="http://schemas.openxmlformats.org/officeDocument/2006/relationships/customXml" Target="../ink/ink5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54.xml"/><Relationship Id="rId7" Type="http://schemas.openxmlformats.org/officeDocument/2006/relationships/customXml" Target="../ink/ink5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56.xml"/><Relationship Id="rId7" Type="http://schemas.openxmlformats.org/officeDocument/2006/relationships/customXml" Target="../ink/ink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58.xml"/><Relationship Id="rId7" Type="http://schemas.openxmlformats.org/officeDocument/2006/relationships/customXml" Target="../ink/ink5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60.xml"/><Relationship Id="rId7" Type="http://schemas.openxmlformats.org/officeDocument/2006/relationships/customXml" Target="../ink/ink6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62.xml"/><Relationship Id="rId7" Type="http://schemas.openxmlformats.org/officeDocument/2006/relationships/customXml" Target="../ink/ink6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64.xml"/><Relationship Id="rId7" Type="http://schemas.openxmlformats.org/officeDocument/2006/relationships/customXml" Target="../ink/ink6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66.xml"/><Relationship Id="rId7" Type="http://schemas.openxmlformats.org/officeDocument/2006/relationships/customXml" Target="../ink/ink6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68.xml"/><Relationship Id="rId7" Type="http://schemas.openxmlformats.org/officeDocument/2006/relationships/customXml" Target="../ink/ink6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customXml" Target="../ink/ink71.xml"/><Relationship Id="rId7" Type="http://schemas.openxmlformats.org/officeDocument/2006/relationships/customXml" Target="../ink/ink7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73.xml"/><Relationship Id="rId7" Type="http://schemas.openxmlformats.org/officeDocument/2006/relationships/customXml" Target="../ink/ink7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75.xml"/><Relationship Id="rId7" Type="http://schemas.openxmlformats.org/officeDocument/2006/relationships/customXml" Target="../ink/ink7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6.xml"/><Relationship Id="rId7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77.xml"/><Relationship Id="rId7" Type="http://schemas.openxmlformats.org/officeDocument/2006/relationships/customXml" Target="../ink/ink7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79.xml"/><Relationship Id="rId7" Type="http://schemas.openxmlformats.org/officeDocument/2006/relationships/customXml" Target="../ink/ink8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81.xml"/><Relationship Id="rId7" Type="http://schemas.openxmlformats.org/officeDocument/2006/relationships/customXml" Target="../ink/ink8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0" Type="http://schemas.openxmlformats.org/officeDocument/2006/relationships/image" Target="../media/image12.png"/><Relationship Id="rId9" Type="http://schemas.openxmlformats.org/officeDocument/2006/relationships/image" Target="../media/image13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83.xml"/><Relationship Id="rId7" Type="http://schemas.openxmlformats.org/officeDocument/2006/relationships/customXml" Target="../ink/ink8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0" Type="http://schemas.openxmlformats.org/officeDocument/2006/relationships/image" Target="../media/image14.png"/><Relationship Id="rId9" Type="http://schemas.openxmlformats.org/officeDocument/2006/relationships/image" Target="../media/image13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86.xml"/><Relationship Id="rId7" Type="http://schemas.openxmlformats.org/officeDocument/2006/relationships/customXml" Target="../ink/ink8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88.xml"/><Relationship Id="rId7" Type="http://schemas.openxmlformats.org/officeDocument/2006/relationships/customXml" Target="../ink/ink8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90.xml"/><Relationship Id="rId7" Type="http://schemas.openxmlformats.org/officeDocument/2006/relationships/customXml" Target="../ink/ink9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92.xml"/><Relationship Id="rId7" Type="http://schemas.openxmlformats.org/officeDocument/2006/relationships/customXml" Target="../ink/ink9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8.xml"/><Relationship Id="rId7" Type="http://schemas.openxmlformats.org/officeDocument/2006/relationships/customXml" Target="../ink/ink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94.xml"/><Relationship Id="rId7" Type="http://schemas.openxmlformats.org/officeDocument/2006/relationships/customXml" Target="../ink/ink9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0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96.xml"/><Relationship Id="rId7" Type="http://schemas.openxmlformats.org/officeDocument/2006/relationships/customXml" Target="../ink/ink9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98.xml"/><Relationship Id="rId7" Type="http://schemas.openxmlformats.org/officeDocument/2006/relationships/customXml" Target="../ink/ink9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00.xml"/><Relationship Id="rId7" Type="http://schemas.openxmlformats.org/officeDocument/2006/relationships/customXml" Target="../ink/ink10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02.xml"/><Relationship Id="rId7" Type="http://schemas.openxmlformats.org/officeDocument/2006/relationships/customXml" Target="../ink/ink10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04.xml"/><Relationship Id="rId7" Type="http://schemas.openxmlformats.org/officeDocument/2006/relationships/customXml" Target="../ink/ink10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06.xml"/><Relationship Id="rId7" Type="http://schemas.openxmlformats.org/officeDocument/2006/relationships/customXml" Target="../ink/ink10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0" Type="http://schemas.openxmlformats.org/officeDocument/2006/relationships/hyperlink" Target="https://issues.apache.org/jira/browse/IMAGING-203" TargetMode="External"/><Relationship Id="rId9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08.xml"/><Relationship Id="rId7" Type="http://schemas.openxmlformats.org/officeDocument/2006/relationships/customXml" Target="../ink/ink10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9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oco/jacoco" TargetMode="External"/><Relationship Id="rId2" Type="http://schemas.openxmlformats.org/officeDocument/2006/relationships/hyperlink" Target="https://github.com/fuzzitdev/javafuzz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0.xml"/><Relationship Id="rId7" Type="http://schemas.openxmlformats.org/officeDocument/2006/relationships/customXml" Target="../ink/ink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oco/jacoco" TargetMode="External"/><Relationship Id="rId2" Type="http://schemas.openxmlformats.org/officeDocument/2006/relationships/hyperlink" Target="https://github.com/fuzzitdev/javafuzz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ohanpadhye/jqf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oco/jacoco" TargetMode="External"/><Relationship Id="rId2" Type="http://schemas.openxmlformats.org/officeDocument/2006/relationships/hyperlink" Target="https://github.com/fuzzitdev/javafuzz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github.com/CodeIntelligenceTesting/jazzer" TargetMode="External"/><Relationship Id="rId4" Type="http://schemas.openxmlformats.org/officeDocument/2006/relationships/hyperlink" Target="https://github.com/rohanpadhye/jq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oco/jacoco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fuzzitdev/javafuzz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github.com/CodeIntelligenceTesting/jazzer" TargetMode="External"/><Relationship Id="rId4" Type="http://schemas.openxmlformats.org/officeDocument/2006/relationships/hyperlink" Target="https://github.com/rohanpadhye/jq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12.xml"/><Relationship Id="rId7" Type="http://schemas.openxmlformats.org/officeDocument/2006/relationships/customXml" Target="../ink/ink1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14.xml"/><Relationship Id="rId7" Type="http://schemas.openxmlformats.org/officeDocument/2006/relationships/customXml" Target="../ink/ink1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16.xml"/><Relationship Id="rId7" Type="http://schemas.openxmlformats.org/officeDocument/2006/relationships/customXml" Target="../ink/ink11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18.xml"/><Relationship Id="rId7" Type="http://schemas.openxmlformats.org/officeDocument/2006/relationships/customXml" Target="../ink/ink1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20.xml"/><Relationship Id="rId7" Type="http://schemas.openxmlformats.org/officeDocument/2006/relationships/customXml" Target="../ink/ink1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22.xml"/><Relationship Id="rId7" Type="http://schemas.openxmlformats.org/officeDocument/2006/relationships/customXml" Target="../ink/ink1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2.xml"/><Relationship Id="rId7" Type="http://schemas.openxmlformats.org/officeDocument/2006/relationships/customXml" Target="../ink/ink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24.xml"/><Relationship Id="rId7" Type="http://schemas.openxmlformats.org/officeDocument/2006/relationships/customXml" Target="../ink/ink12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26.xml"/><Relationship Id="rId7" Type="http://schemas.openxmlformats.org/officeDocument/2006/relationships/customXml" Target="../ink/ink12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28.xml"/><Relationship Id="rId7" Type="http://schemas.openxmlformats.org/officeDocument/2006/relationships/customXml" Target="../ink/ink12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30.xml"/><Relationship Id="rId7" Type="http://schemas.openxmlformats.org/officeDocument/2006/relationships/customXml" Target="../ink/ink13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32.xml"/><Relationship Id="rId7" Type="http://schemas.openxmlformats.org/officeDocument/2006/relationships/customXml" Target="../ink/ink13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34.xml"/><Relationship Id="rId7" Type="http://schemas.openxmlformats.org/officeDocument/2006/relationships/customXml" Target="../ink/ink13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37.xml"/><Relationship Id="rId7" Type="http://schemas.openxmlformats.org/officeDocument/2006/relationships/customXml" Target="../ink/ink1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39.xml"/><Relationship Id="rId7" Type="http://schemas.openxmlformats.org/officeDocument/2006/relationships/customXml" Target="../ink/ink14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41.xml"/><Relationship Id="rId7" Type="http://schemas.openxmlformats.org/officeDocument/2006/relationships/customXml" Target="../ink/ink14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4.xml"/><Relationship Id="rId7" Type="http://schemas.openxmlformats.org/officeDocument/2006/relationships/customXml" Target="../ink/ink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43.xml"/><Relationship Id="rId7" Type="http://schemas.openxmlformats.org/officeDocument/2006/relationships/customXml" Target="../ink/ink14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45.xml"/><Relationship Id="rId7" Type="http://schemas.openxmlformats.org/officeDocument/2006/relationships/customXml" Target="../ink/ink14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47.xml"/><Relationship Id="rId7" Type="http://schemas.openxmlformats.org/officeDocument/2006/relationships/customXml" Target="../ink/ink14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customXml" Target="../ink/ink149.xml"/><Relationship Id="rId7" Type="http://schemas.openxmlformats.org/officeDocument/2006/relationships/customXml" Target="../ink/ink15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6.xm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0" Type="http://schemas.openxmlformats.org/officeDocument/2006/relationships/image" Target="../media/image9.emf"/><Relationship Id="rId9" Type="http://schemas.openxmlformats.org/officeDocument/2006/relationships/customXml" Target="../ink/ink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4C08B4D-B596-4AAE-8EA0-F8F873713896}"/>
              </a:ext>
            </a:extLst>
          </p:cNvPr>
          <p:cNvSpPr txBox="1"/>
          <p:nvPr/>
        </p:nvSpPr>
        <p:spPr>
          <a:xfrm>
            <a:off x="-231963" y="2558992"/>
            <a:ext cx="12655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omic Sans MS" panose="030F0702030302020204" pitchFamily="66" charset="0"/>
              </a:rPr>
              <a:t>Reproduce </a:t>
            </a:r>
            <a:br>
              <a:rPr lang="en-US" altLang="zh-CN" sz="3600" b="1" dirty="0">
                <a:latin typeface="Comic Sans MS" panose="030F0702030302020204" pitchFamily="66" charset="0"/>
              </a:rPr>
            </a:br>
            <a:r>
              <a:rPr lang="zh-CN" altLang="en-US" sz="3600" b="1" dirty="0">
                <a:latin typeface="Comic Sans MS" panose="030F0702030302020204" pitchFamily="66" charset="0"/>
              </a:rPr>
              <a:t>「</a:t>
            </a:r>
            <a:r>
              <a:rPr lang="en-US" altLang="zh-CN" sz="3600" b="1" dirty="0">
                <a:latin typeface="Comic Sans MS" panose="030F0702030302020204" pitchFamily="66" charset="0"/>
              </a:rPr>
              <a:t>POSTER: AFL-based Fuzzing for Java with </a:t>
            </a:r>
            <a:r>
              <a:rPr lang="en-US" altLang="zh-CN" sz="3600" b="1" dirty="0" err="1">
                <a:latin typeface="Comic Sans MS" panose="030F0702030302020204" pitchFamily="66" charset="0"/>
              </a:rPr>
              <a:t>Kelinci</a:t>
            </a:r>
            <a:r>
              <a:rPr lang="zh-CN" altLang="en-US" sz="3600" b="1" dirty="0">
                <a:latin typeface="Comic Sans MS" panose="030F0702030302020204" pitchFamily="66" charset="0"/>
              </a:rPr>
              <a:t>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DB699ED3-DB0E-4029-A925-F65AC582A094}"/>
                  </a:ext>
                </a:extLst>
              </p14:cNvPr>
              <p14:cNvContentPartPr/>
              <p14:nvPr/>
            </p14:nvContentPartPr>
            <p14:xfrm>
              <a:off x="998375" y="3706592"/>
              <a:ext cx="10338840" cy="3240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DB699ED3-DB0E-4029-A925-F65AC582A0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0375" y="3688592"/>
                <a:ext cx="103744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A8A2FF5F-8126-4CA9-A2DE-FEA877DE2E2D}"/>
                  </a:ext>
                </a:extLst>
              </p14:cNvPr>
              <p14:cNvContentPartPr/>
              <p14:nvPr/>
            </p14:nvContentPartPr>
            <p14:xfrm>
              <a:off x="4486741" y="2659224"/>
              <a:ext cx="187897" cy="510711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A8A2FF5F-8126-4CA9-A2DE-FEA877DE2E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0745" y="2623233"/>
                <a:ext cx="259528" cy="58233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2">
            <a:extLst>
              <a:ext uri="{FF2B5EF4-FFF2-40B4-BE49-F238E27FC236}">
                <a16:creationId xmlns:a16="http://schemas.microsoft.com/office/drawing/2014/main" id="{B5F41FC7-ED8D-4D84-AC2D-A50ACA0B2DF2}"/>
              </a:ext>
            </a:extLst>
          </p:cNvPr>
          <p:cNvSpPr txBox="1"/>
          <p:nvPr/>
        </p:nvSpPr>
        <p:spPr>
          <a:xfrm>
            <a:off x="8723370" y="6336081"/>
            <a:ext cx="346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latin typeface="Comic Sans MS" panose="030F0702030302020204" pitchFamily="66" charset="0"/>
              </a:rPr>
              <a:t>Presented by WU WEI-CHENG</a:t>
            </a:r>
          </a:p>
          <a:p>
            <a:pPr algn="r"/>
            <a:r>
              <a:rPr lang="en-US" altLang="zh-CN" sz="1400" b="1" dirty="0">
                <a:latin typeface="Comic Sans MS" panose="030F0702030302020204" pitchFamily="66" charset="0"/>
              </a:rPr>
              <a:t>wulearn.cs09g[at]nctu.edu.tw</a:t>
            </a: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EA584383-03FB-406B-B933-89712C97A39B}"/>
              </a:ext>
            </a:extLst>
          </p:cNvPr>
          <p:cNvSpPr txBox="1"/>
          <p:nvPr/>
        </p:nvSpPr>
        <p:spPr>
          <a:xfrm>
            <a:off x="5617028" y="4567249"/>
            <a:ext cx="5720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latin typeface="Comic Sans MS" panose="030F0702030302020204" pitchFamily="66" charset="0"/>
              </a:rPr>
              <a:t>October 2017, </a:t>
            </a:r>
            <a:r>
              <a:rPr lang="en-US" altLang="zh-TW" sz="1600" b="1" dirty="0">
                <a:latin typeface="Comic Sans MS" panose="030F0702030302020204" pitchFamily="66" charset="0"/>
              </a:rPr>
              <a:t>ACM</a:t>
            </a:r>
            <a:r>
              <a:rPr lang="zh-TW" altLang="en-US" sz="1600" b="1" dirty="0">
                <a:latin typeface="Comic Sans MS" panose="030F0702030302020204" pitchFamily="66" charset="0"/>
              </a:rPr>
              <a:t> </a:t>
            </a:r>
            <a:r>
              <a:rPr lang="en-US" altLang="zh-TW" sz="1600" b="1" dirty="0">
                <a:latin typeface="Comic Sans MS" panose="030F0702030302020204" pitchFamily="66" charset="0"/>
              </a:rPr>
              <a:t>CCS’17</a:t>
            </a:r>
            <a:r>
              <a:rPr lang="en-US" altLang="zh-CN" sz="1600" b="1" dirty="0">
                <a:latin typeface="Comic Sans MS" panose="030F0702030302020204" pitchFamily="66" charset="0"/>
              </a:rPr>
              <a:t> </a:t>
            </a:r>
          </a:p>
          <a:p>
            <a:pPr algn="r"/>
            <a:r>
              <a:rPr lang="en-US" altLang="zh-CN" sz="1600" b="1" dirty="0">
                <a:latin typeface="Comic Sans MS" panose="030F0702030302020204" pitchFamily="66" charset="0"/>
              </a:rPr>
              <a:t>Proceedings of the 2017 ACM SIGSAC Conference on Computer and Communications Security</a:t>
            </a:r>
            <a:endParaRPr lang="zh-CN" altLang="en-US" sz="1600" b="1" dirty="0">
              <a:latin typeface="Comic Sans MS" panose="030F0702030302020204" pitchFamily="66" charset="0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4E6ECF2A-B016-421F-B307-52447845E224}"/>
              </a:ext>
            </a:extLst>
          </p:cNvPr>
          <p:cNvSpPr txBox="1"/>
          <p:nvPr/>
        </p:nvSpPr>
        <p:spPr>
          <a:xfrm>
            <a:off x="1571154" y="4035488"/>
            <a:ext cx="9766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 err="1">
                <a:latin typeface="Comic Sans MS" panose="030F0702030302020204" pitchFamily="66" charset="0"/>
              </a:rPr>
              <a:t>Rody</a:t>
            </a:r>
            <a:r>
              <a:rPr lang="en-US" altLang="zh-CN" sz="1600" b="1" dirty="0">
                <a:latin typeface="Comic Sans MS" panose="030F0702030302020204" pitchFamily="66" charset="0"/>
              </a:rPr>
              <a:t> Kersten, Kasper </a:t>
            </a:r>
            <a:r>
              <a:rPr lang="en-US" altLang="zh-CN" sz="1600" b="1" dirty="0" err="1">
                <a:latin typeface="Comic Sans MS" panose="030F0702030302020204" pitchFamily="66" charset="0"/>
              </a:rPr>
              <a:t>Luckow</a:t>
            </a:r>
            <a:r>
              <a:rPr lang="en-US" altLang="zh-CN" sz="1600" b="1" dirty="0">
                <a:latin typeface="Comic Sans MS" panose="030F0702030302020204" pitchFamily="66" charset="0"/>
              </a:rPr>
              <a:t>, Corina S. </a:t>
            </a:r>
            <a:r>
              <a:rPr lang="en-US" altLang="zh-CN" sz="1600" b="1" dirty="0" err="1">
                <a:latin typeface="Comic Sans MS" panose="030F0702030302020204" pitchFamily="66" charset="0"/>
              </a:rPr>
              <a:t>Păsăreanu</a:t>
            </a:r>
            <a:endParaRPr lang="en-US" altLang="zh-CN" sz="1600" b="1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Question icon - Free download on Iconfinder">
            <a:extLst>
              <a:ext uri="{FF2B5EF4-FFF2-40B4-BE49-F238E27FC236}">
                <a16:creationId xmlns:a16="http://schemas.microsoft.com/office/drawing/2014/main" id="{057B1F43-8160-4AFE-9885-BB1A89AE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8526">
            <a:off x="8952343" y="618416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syduck by wangqr on DeviantArt">
            <a:extLst>
              <a:ext uri="{FF2B5EF4-FFF2-40B4-BE49-F238E27FC236}">
                <a16:creationId xmlns:a16="http://schemas.microsoft.com/office/drawing/2014/main" id="{753E8322-F3A4-4542-9B30-5679FC4BB8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891" y="6288221"/>
            <a:ext cx="672207" cy="6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7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: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16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latin typeface="Comic Sans MS" panose="030F0702030302020204" pitchFamily="66" charset="0"/>
              </a:rPr>
              <a:t>Introduced by google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8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Introduced by google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TW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latin typeface="Comic Sans MS" panose="030F0702030302020204" pitchFamily="66" charset="0"/>
              </a:rPr>
              <a:t>A pioneer in coverage-guided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7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Introduced by google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 pioneer in coverage-guided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TW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latin typeface="Comic Sans MS" panose="030F0702030302020204" pitchFamily="66" charset="0"/>
              </a:rPr>
              <a:t>However, it has not been updated since 2017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51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Introduced by google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 pioneer in coverage-guided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However, it has not been updated since 2017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4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Workflow: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5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Workflow: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latin typeface="Comic Sans MS" panose="030F0702030302020204" pitchFamily="66" charset="0"/>
              </a:rPr>
              <a:t>Instrument from source code compilation to record Code Coverage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12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Workflow: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Instrument from source code compilation to record Code Coverage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TW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latin typeface="Comic Sans MS" panose="030F0702030302020204" pitchFamily="66" charset="0"/>
              </a:rPr>
              <a:t>Select some input files and add them to the input queue as the initial test set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8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Workflow: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Instrument from source code compilation to record Code Coverage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Select some input files and add them to the input queue as the initial test set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TW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latin typeface="Comic Sans MS" panose="030F0702030302020204" pitchFamily="66" charset="0"/>
              </a:rPr>
              <a:t>"Mutation" of the files in the queue according to a certain strategy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r>
              <a:rPr lang="en-US" altLang="zh-TW" sz="2400" b="1" dirty="0">
                <a:latin typeface="Comic Sans MS" panose="030F0702030302020204" pitchFamily="66" charset="0"/>
              </a:rPr>
              <a:t>(Bitflip, Arithmetic, Interest, Dictionary, Havoc, Splice)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7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Workflow: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Instrument from source code compilation to record Code Coverage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Select some input files and add them to the input queue as the initial test set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"Mutation" of the files in the queue according to a certain strategy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(Bitflip, Arithmetic, Interest, Dictionary, Havoc, Splice)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TW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latin typeface="Comic Sans MS" panose="030F0702030302020204" pitchFamily="66" charset="0"/>
              </a:rPr>
              <a:t>After mutation, if the file updates the coverage, it is added to the queue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996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3679770" y="449940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Comic Sans MS" panose="030F0702030302020204" pitchFamily="66" charset="0"/>
              </a:rPr>
              <a:t>Outline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0FBBEB1-41A1-486B-9B4E-85BD67A733E4}"/>
              </a:ext>
            </a:extLst>
          </p:cNvPr>
          <p:cNvGrpSpPr/>
          <p:nvPr/>
        </p:nvGrpSpPr>
        <p:grpSpPr>
          <a:xfrm>
            <a:off x="5760946" y="1105745"/>
            <a:ext cx="670108" cy="696693"/>
            <a:chOff x="5760946" y="1074050"/>
            <a:chExt cx="670108" cy="69669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9F4E2EE-BEC7-4FA4-8BD2-C23D84E0A25D}"/>
                </a:ext>
              </a:extLst>
            </p:cNvPr>
            <p:cNvSpPr/>
            <p:nvPr/>
          </p:nvSpPr>
          <p:spPr>
            <a:xfrm>
              <a:off x="5783943" y="1110339"/>
              <a:ext cx="624114" cy="624114"/>
            </a:xfrm>
            <a:prstGeom prst="roundRect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乘号 7">
              <a:extLst>
                <a:ext uri="{FF2B5EF4-FFF2-40B4-BE49-F238E27FC236}">
                  <a16:creationId xmlns:a16="http://schemas.microsoft.com/office/drawing/2014/main" id="{C02DF185-0206-48AA-B39E-F3B6E2C09AAD}"/>
                </a:ext>
              </a:extLst>
            </p:cNvPr>
            <p:cNvSpPr/>
            <p:nvPr/>
          </p:nvSpPr>
          <p:spPr>
            <a:xfrm>
              <a:off x="5760946" y="1074050"/>
              <a:ext cx="670108" cy="696693"/>
            </a:xfrm>
            <a:prstGeom prst="mathMultiply">
              <a:avLst>
                <a:gd name="adj1" fmla="val 1095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489CF-E42F-417A-8E73-E8D2C3A95FAD}"/>
              </a:ext>
            </a:extLst>
          </p:cNvPr>
          <p:cNvSpPr txBox="1"/>
          <p:nvPr/>
        </p:nvSpPr>
        <p:spPr>
          <a:xfrm>
            <a:off x="4307705" y="1896881"/>
            <a:ext cx="38005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</a:rPr>
              <a:t>01. INTRODUCTION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02. OVERVIEW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03. EVALUATION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04. RELATED WORK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05. DISCUSSION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06. CONCLUSION</a:t>
            </a:r>
          </a:p>
        </p:txBody>
      </p:sp>
      <p:pic>
        <p:nvPicPr>
          <p:cNvPr id="1026" name="Picture 2" descr="Go play pokemon psyduck icon - Pokemon Go Vol 2">
            <a:extLst>
              <a:ext uri="{FF2B5EF4-FFF2-40B4-BE49-F238E27FC236}">
                <a16:creationId xmlns:a16="http://schemas.microsoft.com/office/drawing/2014/main" id="{F4EA6D51-160D-4FCD-BAEE-EB4FE1C97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0" y="2199025"/>
            <a:ext cx="1276772" cy="255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915227" y="2152227"/>
            <a:ext cx="1276773" cy="255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墨迹 32">
                <a:extLst>
                  <a:ext uri="{FF2B5EF4-FFF2-40B4-BE49-F238E27FC236}">
                    <a16:creationId xmlns:a16="http://schemas.microsoft.com/office/drawing/2014/main" id="{A2CF7D3E-EC40-4777-BD51-575229E219A1}"/>
                  </a:ext>
                </a:extLst>
              </p14:cNvPr>
              <p14:cNvContentPartPr/>
              <p14:nvPr/>
            </p14:nvContentPartPr>
            <p14:xfrm>
              <a:off x="4907902" y="531844"/>
              <a:ext cx="261259" cy="456287"/>
            </p14:xfrm>
          </p:contentPart>
        </mc:Choice>
        <mc:Fallback xmlns="">
          <p:pic>
            <p:nvPicPr>
              <p:cNvPr id="13" name="墨迹 32">
                <a:extLst>
                  <a:ext uri="{FF2B5EF4-FFF2-40B4-BE49-F238E27FC236}">
                    <a16:creationId xmlns:a16="http://schemas.microsoft.com/office/drawing/2014/main" id="{A2CF7D3E-EC40-4777-BD51-575229E219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1916" y="495859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F927501C-CD55-49EB-B334-1733C2EC0707}"/>
                  </a:ext>
                </a:extLst>
              </p14:cNvPr>
              <p14:cNvContentPartPr/>
              <p14:nvPr/>
            </p14:nvContentPartPr>
            <p14:xfrm flipH="1">
              <a:off x="6988630" y="531843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F927501C-CD55-49EB-B334-1733C2EC07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6953004" y="495858"/>
                <a:ext cx="332871" cy="5278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26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Workflow: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Instrument from source code compilation to record Code Coverage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Select some input files and add them to the input queue as the initial test set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"Mutation" of the files in the queue according to a certain strategy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(Bitflip, Arithmetic, Interest, Dictionary, Havoc, Splice)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After mutation, if the file updates the coverage, it is added to the queue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TW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latin typeface="Comic Sans MS" panose="030F0702030302020204" pitchFamily="66" charset="0"/>
              </a:rPr>
              <a:t>The above process will continue in a loop, during which the file that triggered the crash will be logged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72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Workflow: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Instrument from source code compilation to record Code Coverage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Select some input files and add them to the input queue as the initial test set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"Mutation" of the files in the queue according to a certain strategy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(Bitflip, Arithmetic, Interest, Dictionary, Havoc, Splice)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After mutation, if the file updates the coverage, it is added to the queue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The above process will continue in a loop, during which the file that triggered the crash will be logged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media.springernature.com/lw785/springer-static/image/chp%3A10.1007%2F978-3-030-00018-9_3/MediaObjects/472617_1_En_3_Figa_HTML.gif">
            <a:extLst>
              <a:ext uri="{FF2B5EF4-FFF2-40B4-BE49-F238E27FC236}">
                <a16:creationId xmlns:a16="http://schemas.microsoft.com/office/drawing/2014/main" id="{9227135F-44B4-439F-A3E3-4268DD8A8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02" y="1036278"/>
            <a:ext cx="3597595" cy="5685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75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Architecture: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36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AFL Architecture: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C3CAE072-97FF-4163-9BEE-2D93F8CB3576}"/>
              </a:ext>
            </a:extLst>
          </p:cNvPr>
          <p:cNvGrpSpPr/>
          <p:nvPr/>
        </p:nvGrpSpPr>
        <p:grpSpPr>
          <a:xfrm>
            <a:off x="1080015" y="1743201"/>
            <a:ext cx="9960438" cy="4668210"/>
            <a:chOff x="755781" y="1785895"/>
            <a:chExt cx="9960438" cy="466821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65BB3DC-5342-49D4-AA2D-AC43F837627C}"/>
                </a:ext>
              </a:extLst>
            </p:cNvPr>
            <p:cNvSpPr/>
            <p:nvPr/>
          </p:nvSpPr>
          <p:spPr>
            <a:xfrm>
              <a:off x="4610245" y="3160294"/>
              <a:ext cx="1440000" cy="1080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Mutate</a:t>
              </a:r>
              <a:endParaRPr lang="zh-TW" altLang="en-US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2966BF-CEE2-4B50-833F-9FB3D697BC1A}"/>
                </a:ext>
              </a:extLst>
            </p:cNvPr>
            <p:cNvSpPr/>
            <p:nvPr/>
          </p:nvSpPr>
          <p:spPr>
            <a:xfrm>
              <a:off x="9276219" y="3160294"/>
              <a:ext cx="1440000" cy="10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target program</a:t>
              </a:r>
              <a:endParaRPr lang="zh-TW" altLang="en-US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" name="書卷: 垂直 2">
              <a:extLst>
                <a:ext uri="{FF2B5EF4-FFF2-40B4-BE49-F238E27FC236}">
                  <a16:creationId xmlns:a16="http://schemas.microsoft.com/office/drawing/2014/main" id="{E30468E9-F01C-4A91-82A8-D41DF379D542}"/>
                </a:ext>
              </a:extLst>
            </p:cNvPr>
            <p:cNvSpPr/>
            <p:nvPr/>
          </p:nvSpPr>
          <p:spPr>
            <a:xfrm>
              <a:off x="2670465" y="3160294"/>
              <a:ext cx="1440000" cy="1080000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omic Sans MS" panose="030F0702030302020204" pitchFamily="66" charset="0"/>
                </a:rPr>
                <a:t>Input file</a:t>
              </a:r>
              <a:endParaRPr lang="zh-TW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" name="流程圖: 決策 3">
              <a:extLst>
                <a:ext uri="{FF2B5EF4-FFF2-40B4-BE49-F238E27FC236}">
                  <a16:creationId xmlns:a16="http://schemas.microsoft.com/office/drawing/2014/main" id="{6A8B4135-6C2C-48F1-81D4-50031421D059}"/>
                </a:ext>
              </a:extLst>
            </p:cNvPr>
            <p:cNvSpPr/>
            <p:nvPr/>
          </p:nvSpPr>
          <p:spPr>
            <a:xfrm>
              <a:off x="2276848" y="5374105"/>
              <a:ext cx="2227234" cy="1080000"/>
            </a:xfrm>
            <a:prstGeom prst="flowChartDecision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New path</a:t>
              </a:r>
              <a:endParaRPr lang="zh-TW" altLang="en-US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A79D025-6A93-441E-9D6D-B266B8AB5332}"/>
                </a:ext>
              </a:extLst>
            </p:cNvPr>
            <p:cNvSpPr/>
            <p:nvPr/>
          </p:nvSpPr>
          <p:spPr>
            <a:xfrm>
              <a:off x="755781" y="3160294"/>
              <a:ext cx="1440000" cy="10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Input queue</a:t>
              </a:r>
              <a:endParaRPr lang="zh-TW" altLang="en-US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79FD5D29-3D10-4D97-BFC9-C61DA53529EF}"/>
                </a:ext>
              </a:extLst>
            </p:cNvPr>
            <p:cNvCxnSpPr>
              <a:stCxn id="13" idx="3"/>
              <a:endCxn id="3" idx="1"/>
            </p:cNvCxnSpPr>
            <p:nvPr/>
          </p:nvCxnSpPr>
          <p:spPr>
            <a:xfrm>
              <a:off x="2195781" y="3700294"/>
              <a:ext cx="609684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75422B9-7CE8-4B1B-B73B-2E22FEB6230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3975465" y="3700294"/>
              <a:ext cx="634780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書卷: 垂直 18">
              <a:extLst>
                <a:ext uri="{FF2B5EF4-FFF2-40B4-BE49-F238E27FC236}">
                  <a16:creationId xmlns:a16="http://schemas.microsoft.com/office/drawing/2014/main" id="{38E122E4-A7BF-46B5-B501-7DF960FBDD67}"/>
                </a:ext>
              </a:extLst>
            </p:cNvPr>
            <p:cNvSpPr/>
            <p:nvPr/>
          </p:nvSpPr>
          <p:spPr>
            <a:xfrm>
              <a:off x="6789731" y="3160294"/>
              <a:ext cx="1440000" cy="1080000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omic Sans MS" panose="030F0702030302020204" pitchFamily="66" charset="0"/>
                </a:rPr>
                <a:t>Input file</a:t>
              </a:r>
              <a:endParaRPr lang="zh-TW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書卷: 垂直 20">
              <a:extLst>
                <a:ext uri="{FF2B5EF4-FFF2-40B4-BE49-F238E27FC236}">
                  <a16:creationId xmlns:a16="http://schemas.microsoft.com/office/drawing/2014/main" id="{04BE2C37-A4D9-478F-BCBB-7CE36D600436}"/>
                </a:ext>
              </a:extLst>
            </p:cNvPr>
            <p:cNvSpPr/>
            <p:nvPr/>
          </p:nvSpPr>
          <p:spPr>
            <a:xfrm>
              <a:off x="6789731" y="1785895"/>
              <a:ext cx="1440000" cy="1080000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omic Sans MS" panose="030F0702030302020204" pitchFamily="66" charset="0"/>
                </a:rPr>
                <a:t>Input file</a:t>
              </a:r>
              <a:endParaRPr lang="zh-TW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書卷: 垂直 21">
              <a:extLst>
                <a:ext uri="{FF2B5EF4-FFF2-40B4-BE49-F238E27FC236}">
                  <a16:creationId xmlns:a16="http://schemas.microsoft.com/office/drawing/2014/main" id="{29EFC501-1116-4380-B0FD-4B852E05E9A6}"/>
                </a:ext>
              </a:extLst>
            </p:cNvPr>
            <p:cNvSpPr/>
            <p:nvPr/>
          </p:nvSpPr>
          <p:spPr>
            <a:xfrm>
              <a:off x="6789731" y="4534693"/>
              <a:ext cx="1440000" cy="1080000"/>
            </a:xfrm>
            <a:prstGeom prst="verticalScrol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omic Sans MS" panose="030F0702030302020204" pitchFamily="66" charset="0"/>
                </a:rPr>
                <a:t>Input file</a:t>
              </a:r>
              <a:endParaRPr lang="zh-TW" alt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BA5EC0FD-9DA2-4A10-B946-CE51E702FD07}"/>
                </a:ext>
              </a:extLst>
            </p:cNvPr>
            <p:cNvCxnSpPr>
              <a:cxnSpLocks/>
              <a:stCxn id="9" idx="3"/>
              <a:endCxn id="19" idx="1"/>
            </p:cNvCxnSpPr>
            <p:nvPr/>
          </p:nvCxnSpPr>
          <p:spPr>
            <a:xfrm>
              <a:off x="6050245" y="3700294"/>
              <a:ext cx="874486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24F54931-E5DF-4079-A0B7-99515D28647C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8094731" y="3700294"/>
              <a:ext cx="1181488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B7F51C91-79E1-4F90-8625-24735765F596}"/>
                </a:ext>
              </a:extLst>
            </p:cNvPr>
            <p:cNvCxnSpPr>
              <a:stCxn id="9" idx="3"/>
              <a:endCxn id="21" idx="1"/>
            </p:cNvCxnSpPr>
            <p:nvPr/>
          </p:nvCxnSpPr>
          <p:spPr>
            <a:xfrm flipV="1">
              <a:off x="6050245" y="2325895"/>
              <a:ext cx="874486" cy="1374399"/>
            </a:xfrm>
            <a:prstGeom prst="bentConnector3">
              <a:avLst>
                <a:gd name="adj1" fmla="val 40561"/>
              </a:avLst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接點: 肘形 32">
              <a:extLst>
                <a:ext uri="{FF2B5EF4-FFF2-40B4-BE49-F238E27FC236}">
                  <a16:creationId xmlns:a16="http://schemas.microsoft.com/office/drawing/2014/main" id="{14BE0B33-5627-413F-9E78-9A262DDB1A71}"/>
                </a:ext>
              </a:extLst>
            </p:cNvPr>
            <p:cNvCxnSpPr>
              <a:cxnSpLocks/>
              <a:stCxn id="9" idx="3"/>
              <a:endCxn id="22" idx="1"/>
            </p:cNvCxnSpPr>
            <p:nvPr/>
          </p:nvCxnSpPr>
          <p:spPr>
            <a:xfrm>
              <a:off x="6050245" y="3700294"/>
              <a:ext cx="874486" cy="1374399"/>
            </a:xfrm>
            <a:prstGeom prst="bentConnector3">
              <a:avLst>
                <a:gd name="adj1" fmla="val 40561"/>
              </a:avLst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接點: 肘形 36">
              <a:extLst>
                <a:ext uri="{FF2B5EF4-FFF2-40B4-BE49-F238E27FC236}">
                  <a16:creationId xmlns:a16="http://schemas.microsoft.com/office/drawing/2014/main" id="{8BA0CC5B-D6A6-44BB-BF77-A9F4623B8343}"/>
                </a:ext>
              </a:extLst>
            </p:cNvPr>
            <p:cNvCxnSpPr>
              <a:cxnSpLocks/>
              <a:stCxn id="22" idx="3"/>
              <a:endCxn id="21" idx="3"/>
            </p:cNvCxnSpPr>
            <p:nvPr/>
          </p:nvCxnSpPr>
          <p:spPr>
            <a:xfrm rot="10800000">
              <a:off x="8094731" y="2325895"/>
              <a:ext cx="12700" cy="2748798"/>
            </a:xfrm>
            <a:prstGeom prst="bentConnector3">
              <a:avLst>
                <a:gd name="adj1" fmla="val -4724409"/>
              </a:avLst>
            </a:prstGeom>
            <a:ln w="5715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接點: 肘形 40">
              <a:extLst>
                <a:ext uri="{FF2B5EF4-FFF2-40B4-BE49-F238E27FC236}">
                  <a16:creationId xmlns:a16="http://schemas.microsoft.com/office/drawing/2014/main" id="{02581E72-B728-4B23-917E-240F0EECB29A}"/>
                </a:ext>
              </a:extLst>
            </p:cNvPr>
            <p:cNvCxnSpPr>
              <a:cxnSpLocks/>
              <a:stCxn id="12" idx="2"/>
              <a:endCxn id="4" idx="3"/>
            </p:cNvCxnSpPr>
            <p:nvPr/>
          </p:nvCxnSpPr>
          <p:spPr>
            <a:xfrm rot="5400000">
              <a:off x="6413246" y="2331131"/>
              <a:ext cx="1673811" cy="5492137"/>
            </a:xfrm>
            <a:prstGeom prst="bentConnector2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7FAB6957-607B-41D9-81D7-80539E53D422}"/>
                </a:ext>
              </a:extLst>
            </p:cNvPr>
            <p:cNvCxnSpPr>
              <a:cxnSpLocks/>
              <a:stCxn id="4" idx="0"/>
              <a:endCxn id="3" idx="2"/>
            </p:cNvCxnSpPr>
            <p:nvPr/>
          </p:nvCxnSpPr>
          <p:spPr>
            <a:xfrm flipV="1">
              <a:off x="3390465" y="4240294"/>
              <a:ext cx="0" cy="1133811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接點: 肘形 48">
              <a:extLst>
                <a:ext uri="{FF2B5EF4-FFF2-40B4-BE49-F238E27FC236}">
                  <a16:creationId xmlns:a16="http://schemas.microsoft.com/office/drawing/2014/main" id="{B3F31158-1E1D-40A4-AE53-AA6C63C83213}"/>
                </a:ext>
              </a:extLst>
            </p:cNvPr>
            <p:cNvCxnSpPr>
              <a:cxnSpLocks/>
              <a:stCxn id="4" idx="1"/>
              <a:endCxn id="13" idx="2"/>
            </p:cNvCxnSpPr>
            <p:nvPr/>
          </p:nvCxnSpPr>
          <p:spPr>
            <a:xfrm rot="10800000">
              <a:off x="1475782" y="4240295"/>
              <a:ext cx="801067" cy="1673811"/>
            </a:xfrm>
            <a:prstGeom prst="bentConnector2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11">
              <a:extLst>
                <a:ext uri="{FF2B5EF4-FFF2-40B4-BE49-F238E27FC236}">
                  <a16:creationId xmlns:a16="http://schemas.microsoft.com/office/drawing/2014/main" id="{2D18523D-CBB4-4345-A985-A761A8C4B5BA}"/>
                </a:ext>
              </a:extLst>
            </p:cNvPr>
            <p:cNvSpPr txBox="1"/>
            <p:nvPr/>
          </p:nvSpPr>
          <p:spPr>
            <a:xfrm>
              <a:off x="3390464" y="4807199"/>
              <a:ext cx="326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N</a:t>
              </a:r>
              <a:endParaRPr lang="en-US" altLang="zh-CN" sz="1600" b="1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" name="文本框 11">
              <a:extLst>
                <a:ext uri="{FF2B5EF4-FFF2-40B4-BE49-F238E27FC236}">
                  <a16:creationId xmlns:a16="http://schemas.microsoft.com/office/drawing/2014/main" id="{DCCF8E95-F421-4B7C-A7DA-FFA8849F5A60}"/>
                </a:ext>
              </a:extLst>
            </p:cNvPr>
            <p:cNvSpPr txBox="1"/>
            <p:nvPr/>
          </p:nvSpPr>
          <p:spPr>
            <a:xfrm>
              <a:off x="1460782" y="4819789"/>
              <a:ext cx="326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rgbClr val="00B050"/>
                  </a:solidFill>
                  <a:latin typeface="Comic Sans MS" panose="030F0702030302020204" pitchFamily="66" charset="0"/>
                </a:rPr>
                <a:t>Y</a:t>
              </a:r>
              <a:endParaRPr lang="en-US" altLang="zh-CN" sz="1600" b="1" dirty="0">
                <a:solidFill>
                  <a:srgbClr val="00B05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10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489CF-E42F-417A-8E73-E8D2C3A95FAD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Comic Sans MS" panose="030F0702030302020204" pitchFamily="66" charset="0"/>
              </a:rPr>
              <a:t>Kelinci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CN" sz="2400" b="1" dirty="0">
                <a:latin typeface="Comic Sans MS" panose="030F0702030302020204" pitchFamily="66" charset="0"/>
              </a:rPr>
              <a:t>: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CBB78966-5215-4240-9F66-E533B2F50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30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489CF-E42F-417A-8E73-E8D2C3A95FAD}"/>
              </a:ext>
            </a:extLst>
          </p:cNvPr>
          <p:cNvSpPr txBox="1"/>
          <p:nvPr/>
        </p:nvSpPr>
        <p:spPr>
          <a:xfrm>
            <a:off x="373226" y="1281536"/>
            <a:ext cx="11374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Comic Sans MS" panose="030F0702030302020204" pitchFamily="66" charset="0"/>
              </a:rPr>
              <a:t>Kelinci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CN" sz="2400" b="1" dirty="0">
                <a:latin typeface="Comic Sans MS" panose="030F0702030302020204" pitchFamily="66" charset="0"/>
              </a:rPr>
              <a:t>: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- </a:t>
            </a:r>
            <a:r>
              <a:rPr lang="en-US" altLang="zh-TW" sz="2400" b="1" dirty="0">
                <a:latin typeface="Comic Sans MS" panose="030F0702030302020204" pitchFamily="66" charset="0"/>
              </a:rPr>
              <a:t>Means “rabbit” in Indonesian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CBB78966-5215-4240-9F66-E533B2F50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4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489CF-E42F-417A-8E73-E8D2C3A95FAD}"/>
              </a:ext>
            </a:extLst>
          </p:cNvPr>
          <p:cNvSpPr txBox="1"/>
          <p:nvPr/>
        </p:nvSpPr>
        <p:spPr>
          <a:xfrm>
            <a:off x="373226" y="1281536"/>
            <a:ext cx="11374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Comic Sans MS" panose="030F0702030302020204" pitchFamily="66" charset="0"/>
              </a:rPr>
              <a:t>Kelinci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CN" sz="2400" b="1" dirty="0">
                <a:latin typeface="Comic Sans MS" panose="030F0702030302020204" pitchFamily="66" charset="0"/>
              </a:rPr>
              <a:t>: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- </a:t>
            </a:r>
            <a:r>
              <a:rPr lang="en-US" altLang="zh-TW" sz="2400" b="1" dirty="0">
                <a:latin typeface="Comic Sans MS" panose="030F0702030302020204" pitchFamily="66" charset="0"/>
              </a:rPr>
              <a:t>Means “rabbit” in Indonesian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CBB78966-5215-4240-9F66-E533B2F50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9036247-5834-4462-BF0D-185658EFF5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8175" y="1376338"/>
            <a:ext cx="3949633" cy="3078687"/>
          </a:xfrm>
          <a:prstGeom prst="rect">
            <a:avLst/>
          </a:prstGeom>
        </p:spPr>
      </p:pic>
      <p:pic>
        <p:nvPicPr>
          <p:cNvPr id="2050" name="Picture 2" descr="好想兔-天真爛漫| Cute love gif, Cute gif, Happy gif">
            <a:extLst>
              <a:ext uri="{FF2B5EF4-FFF2-40B4-BE49-F238E27FC236}">
                <a16:creationId xmlns:a16="http://schemas.microsoft.com/office/drawing/2014/main" id="{A298F631-47E1-41FB-82F0-3EF38EA25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063" y="2073688"/>
            <a:ext cx="1348468" cy="10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706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489CF-E42F-417A-8E73-E8D2C3A95FAD}"/>
              </a:ext>
            </a:extLst>
          </p:cNvPr>
          <p:cNvSpPr txBox="1"/>
          <p:nvPr/>
        </p:nvSpPr>
        <p:spPr>
          <a:xfrm>
            <a:off x="373226" y="1281536"/>
            <a:ext cx="11374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Comic Sans MS" panose="030F0702030302020204" pitchFamily="66" charset="0"/>
              </a:rPr>
              <a:t>Kelinci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CN" sz="2400" b="1" dirty="0">
                <a:latin typeface="Comic Sans MS" panose="030F0702030302020204" pitchFamily="66" charset="0"/>
              </a:rPr>
              <a:t>: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- 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Means “rabbit” in Indonesian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- </a:t>
            </a:r>
            <a:r>
              <a:rPr lang="en-US" altLang="zh-TW" sz="2400" b="1" dirty="0">
                <a:latin typeface="Comic Sans MS" panose="030F0702030302020204" pitchFamily="66" charset="0"/>
              </a:rPr>
              <a:t>AFL-style fuzzing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CBB78966-5215-4240-9F66-E533B2F50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02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489CF-E42F-417A-8E73-E8D2C3A95FAD}"/>
              </a:ext>
            </a:extLst>
          </p:cNvPr>
          <p:cNvSpPr txBox="1"/>
          <p:nvPr/>
        </p:nvSpPr>
        <p:spPr>
          <a:xfrm>
            <a:off x="373226" y="1281536"/>
            <a:ext cx="11374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Comic Sans MS" panose="030F0702030302020204" pitchFamily="66" charset="0"/>
              </a:rPr>
              <a:t>Kelinci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CN" sz="2400" b="1" dirty="0">
                <a:latin typeface="Comic Sans MS" panose="030F0702030302020204" pitchFamily="66" charset="0"/>
              </a:rPr>
              <a:t>: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- 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Means “rabbit” in Indonesian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- </a:t>
            </a:r>
            <a:r>
              <a:rPr lang="en-US" altLang="zh-TW" sz="2400" b="1" dirty="0">
                <a:latin typeface="Comic Sans MS" panose="030F0702030302020204" pitchFamily="66" charset="0"/>
              </a:rPr>
              <a:t>AFL-style fuzzing</a:t>
            </a: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	</a:t>
            </a:r>
            <a:r>
              <a:rPr lang="en-US" altLang="zh-TW" sz="2400" b="1" dirty="0">
                <a:latin typeface="Comic Sans MS" panose="030F0702030302020204" pitchFamily="66" charset="0"/>
              </a:rPr>
              <a:t>-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TW" sz="2400" b="1" dirty="0" err="1">
                <a:latin typeface="Comic Sans MS" panose="030F0702030302020204" pitchFamily="66" charset="0"/>
              </a:rPr>
              <a:t>Instrumentor</a:t>
            </a:r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	</a:t>
            </a:r>
            <a:r>
              <a:rPr lang="en-US" altLang="zh-TW" sz="2400" b="1" dirty="0">
                <a:latin typeface="Comic Sans MS" panose="030F0702030302020204" pitchFamily="66" charset="0"/>
              </a:rPr>
              <a:t>-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TW" sz="2400" b="1" dirty="0">
                <a:latin typeface="Comic Sans MS" panose="030F0702030302020204" pitchFamily="66" charset="0"/>
              </a:rPr>
              <a:t>Server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CBB78966-5215-4240-9F66-E533B2F50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742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489CF-E42F-417A-8E73-E8D2C3A95FAD}"/>
              </a:ext>
            </a:extLst>
          </p:cNvPr>
          <p:cNvSpPr txBox="1"/>
          <p:nvPr/>
        </p:nvSpPr>
        <p:spPr>
          <a:xfrm>
            <a:off x="373226" y="1281536"/>
            <a:ext cx="11374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Comic Sans MS" panose="030F0702030302020204" pitchFamily="66" charset="0"/>
              </a:rPr>
              <a:t>Kelinci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CN" sz="2400" b="1" dirty="0">
                <a:latin typeface="Comic Sans MS" panose="030F0702030302020204" pitchFamily="66" charset="0"/>
              </a:rPr>
              <a:t>: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- 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Means “rabbit” in Indonesian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AFL-style fuzzing</a:t>
            </a:r>
          </a:p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	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-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400" b="1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Instrumentor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	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-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Server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A75908FF-6D1B-42E2-B29A-79A846B3C8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CBB78966-5215-4240-9F66-E533B2F50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8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F8BAC78-FE7C-4254-93C0-CF753819A49F}"/>
              </a:ext>
            </a:extLst>
          </p:cNvPr>
          <p:cNvGrpSpPr/>
          <p:nvPr/>
        </p:nvGrpSpPr>
        <p:grpSpPr>
          <a:xfrm>
            <a:off x="4837560" y="2163903"/>
            <a:ext cx="2516881" cy="2530194"/>
            <a:chOff x="4837560" y="2163903"/>
            <a:chExt cx="2516881" cy="2530194"/>
          </a:xfrm>
        </p:grpSpPr>
        <p:sp>
          <p:nvSpPr>
            <p:cNvPr id="41" name="矩形: 棱台 40">
              <a:extLst>
                <a:ext uri="{FF2B5EF4-FFF2-40B4-BE49-F238E27FC236}">
                  <a16:creationId xmlns:a16="http://schemas.microsoft.com/office/drawing/2014/main" id="{76048F6E-202D-4B30-84E4-67195AC57A3B}"/>
                </a:ext>
              </a:extLst>
            </p:cNvPr>
            <p:cNvSpPr/>
            <p:nvPr/>
          </p:nvSpPr>
          <p:spPr>
            <a:xfrm>
              <a:off x="4837560" y="2163903"/>
              <a:ext cx="2516881" cy="2530194"/>
            </a:xfrm>
            <a:custGeom>
              <a:avLst/>
              <a:gdLst>
                <a:gd name="connsiteX0" fmla="*/ 117186 w 1953428"/>
                <a:gd name="connsiteY0" fmla="*/ 117186 h 1953428"/>
                <a:gd name="connsiteX1" fmla="*/ 1836242 w 1953428"/>
                <a:gd name="connsiteY1" fmla="*/ 117186 h 1953428"/>
                <a:gd name="connsiteX2" fmla="*/ 1836242 w 1953428"/>
                <a:gd name="connsiteY2" fmla="*/ 1836242 h 1953428"/>
                <a:gd name="connsiteX3" fmla="*/ 117186 w 1953428"/>
                <a:gd name="connsiteY3" fmla="*/ 1836242 h 1953428"/>
                <a:gd name="connsiteX4" fmla="*/ 117186 w 1953428"/>
                <a:gd name="connsiteY4" fmla="*/ 117186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836242 w 1953428"/>
                <a:gd name="connsiteY2" fmla="*/ 117186 h 1953428"/>
                <a:gd name="connsiteX3" fmla="*/ 117186 w 1953428"/>
                <a:gd name="connsiteY3" fmla="*/ 117186 h 1953428"/>
                <a:gd name="connsiteX4" fmla="*/ 0 w 1953428"/>
                <a:gd name="connsiteY4" fmla="*/ 0 h 1953428"/>
                <a:gd name="connsiteX0" fmla="*/ 0 w 1953428"/>
                <a:gd name="connsiteY0" fmla="*/ 1953428 h 1953428"/>
                <a:gd name="connsiteX1" fmla="*/ 117186 w 1953428"/>
                <a:gd name="connsiteY1" fmla="*/ 1836242 h 1953428"/>
                <a:gd name="connsiteX2" fmla="*/ 1836242 w 1953428"/>
                <a:gd name="connsiteY2" fmla="*/ 1836242 h 1953428"/>
                <a:gd name="connsiteX3" fmla="*/ 1953428 w 1953428"/>
                <a:gd name="connsiteY3" fmla="*/ 1953428 h 1953428"/>
                <a:gd name="connsiteX4" fmla="*/ 0 w 1953428"/>
                <a:gd name="connsiteY4" fmla="*/ 1953428 h 1953428"/>
                <a:gd name="connsiteX0" fmla="*/ 0 w 1953428"/>
                <a:gd name="connsiteY0" fmla="*/ 0 h 1953428"/>
                <a:gd name="connsiteX1" fmla="*/ 117186 w 1953428"/>
                <a:gd name="connsiteY1" fmla="*/ 117186 h 1953428"/>
                <a:gd name="connsiteX2" fmla="*/ 117186 w 1953428"/>
                <a:gd name="connsiteY2" fmla="*/ 1836242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0" fmla="*/ 1953428 w 1953428"/>
                <a:gd name="connsiteY0" fmla="*/ 0 h 1953428"/>
                <a:gd name="connsiteX1" fmla="*/ 1953428 w 1953428"/>
                <a:gd name="connsiteY1" fmla="*/ 1953428 h 1953428"/>
                <a:gd name="connsiteX2" fmla="*/ 1836242 w 1953428"/>
                <a:gd name="connsiteY2" fmla="*/ 1836242 h 1953428"/>
                <a:gd name="connsiteX3" fmla="*/ 1836242 w 1953428"/>
                <a:gd name="connsiteY3" fmla="*/ 117186 h 1953428"/>
                <a:gd name="connsiteX4" fmla="*/ 1953428 w 1953428"/>
                <a:gd name="connsiteY4" fmla="*/ 0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953428 w 1953428"/>
                <a:gd name="connsiteY2" fmla="*/ 1953428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5" fmla="*/ 117186 w 1953428"/>
                <a:gd name="connsiteY5" fmla="*/ 117186 h 1953428"/>
                <a:gd name="connsiteX6" fmla="*/ 1836242 w 1953428"/>
                <a:gd name="connsiteY6" fmla="*/ 117186 h 1953428"/>
                <a:gd name="connsiteX7" fmla="*/ 1836242 w 1953428"/>
                <a:gd name="connsiteY7" fmla="*/ 1836242 h 1953428"/>
                <a:gd name="connsiteX8" fmla="*/ 117186 w 1953428"/>
                <a:gd name="connsiteY8" fmla="*/ 1836242 h 1953428"/>
                <a:gd name="connsiteX9" fmla="*/ 117186 w 1953428"/>
                <a:gd name="connsiteY9" fmla="*/ 117186 h 1953428"/>
                <a:gd name="connsiteX10" fmla="*/ 0 w 1953428"/>
                <a:gd name="connsiteY10" fmla="*/ 0 h 1953428"/>
                <a:gd name="connsiteX11" fmla="*/ 117186 w 1953428"/>
                <a:gd name="connsiteY11" fmla="*/ 117186 h 1953428"/>
                <a:gd name="connsiteX12" fmla="*/ 0 w 1953428"/>
                <a:gd name="connsiteY12" fmla="*/ 1953428 h 1953428"/>
                <a:gd name="connsiteX13" fmla="*/ 117186 w 1953428"/>
                <a:gd name="connsiteY13" fmla="*/ 1836242 h 1953428"/>
                <a:gd name="connsiteX14" fmla="*/ 1953428 w 1953428"/>
                <a:gd name="connsiteY14" fmla="*/ 0 h 1953428"/>
                <a:gd name="connsiteX15" fmla="*/ 1836242 w 1953428"/>
                <a:gd name="connsiteY15" fmla="*/ 117186 h 1953428"/>
                <a:gd name="connsiteX16" fmla="*/ 1953428 w 1953428"/>
                <a:gd name="connsiteY16" fmla="*/ 1953428 h 1953428"/>
                <a:gd name="connsiteX17" fmla="*/ 1836242 w 1953428"/>
                <a:gd name="connsiteY17" fmla="*/ 1836242 h 1953428"/>
                <a:gd name="connsiteX0" fmla="*/ 117186 w 1953428"/>
                <a:gd name="connsiteY0" fmla="*/ 117228 h 1953470"/>
                <a:gd name="connsiteX1" fmla="*/ 1836242 w 1953428"/>
                <a:gd name="connsiteY1" fmla="*/ 117228 h 1953470"/>
                <a:gd name="connsiteX2" fmla="*/ 1836242 w 1953428"/>
                <a:gd name="connsiteY2" fmla="*/ 1836284 h 1953470"/>
                <a:gd name="connsiteX3" fmla="*/ 117186 w 1953428"/>
                <a:gd name="connsiteY3" fmla="*/ 1836284 h 1953470"/>
                <a:gd name="connsiteX4" fmla="*/ 117186 w 1953428"/>
                <a:gd name="connsiteY4" fmla="*/ 117228 h 1953470"/>
                <a:gd name="connsiteX0" fmla="*/ 0 w 1953428"/>
                <a:gd name="connsiteY0" fmla="*/ 42 h 1953470"/>
                <a:gd name="connsiteX1" fmla="*/ 1953428 w 1953428"/>
                <a:gd name="connsiteY1" fmla="*/ 42 h 1953470"/>
                <a:gd name="connsiteX2" fmla="*/ 1836242 w 1953428"/>
                <a:gd name="connsiteY2" fmla="*/ 117228 h 1953470"/>
                <a:gd name="connsiteX3" fmla="*/ 117186 w 1953428"/>
                <a:gd name="connsiteY3" fmla="*/ 117228 h 1953470"/>
                <a:gd name="connsiteX4" fmla="*/ 0 w 1953428"/>
                <a:gd name="connsiteY4" fmla="*/ 42 h 1953470"/>
                <a:gd name="connsiteX0" fmla="*/ 0 w 1953428"/>
                <a:gd name="connsiteY0" fmla="*/ 1953470 h 1953470"/>
                <a:gd name="connsiteX1" fmla="*/ 117186 w 1953428"/>
                <a:gd name="connsiteY1" fmla="*/ 1836284 h 1953470"/>
                <a:gd name="connsiteX2" fmla="*/ 1836242 w 1953428"/>
                <a:gd name="connsiteY2" fmla="*/ 1836284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0" fmla="*/ 0 w 1953428"/>
                <a:gd name="connsiteY0" fmla="*/ 42 h 1953470"/>
                <a:gd name="connsiteX1" fmla="*/ 117186 w 1953428"/>
                <a:gd name="connsiteY1" fmla="*/ 117228 h 1953470"/>
                <a:gd name="connsiteX2" fmla="*/ 117186 w 1953428"/>
                <a:gd name="connsiteY2" fmla="*/ 1836284 h 1953470"/>
                <a:gd name="connsiteX3" fmla="*/ 0 w 1953428"/>
                <a:gd name="connsiteY3" fmla="*/ 1953470 h 1953470"/>
                <a:gd name="connsiteX4" fmla="*/ 0 w 1953428"/>
                <a:gd name="connsiteY4" fmla="*/ 42 h 1953470"/>
                <a:gd name="connsiteX0" fmla="*/ 1953428 w 1953428"/>
                <a:gd name="connsiteY0" fmla="*/ 42 h 1953470"/>
                <a:gd name="connsiteX1" fmla="*/ 1953428 w 1953428"/>
                <a:gd name="connsiteY1" fmla="*/ 1953470 h 1953470"/>
                <a:gd name="connsiteX2" fmla="*/ 1836242 w 1953428"/>
                <a:gd name="connsiteY2" fmla="*/ 1836284 h 1953470"/>
                <a:gd name="connsiteX3" fmla="*/ 1836242 w 1953428"/>
                <a:gd name="connsiteY3" fmla="*/ 117228 h 1953470"/>
                <a:gd name="connsiteX4" fmla="*/ 1953428 w 1953428"/>
                <a:gd name="connsiteY4" fmla="*/ 42 h 1953470"/>
                <a:gd name="connsiteX0" fmla="*/ 0 w 1953428"/>
                <a:gd name="connsiteY0" fmla="*/ 42 h 1953470"/>
                <a:gd name="connsiteX1" fmla="*/ 461719 w 1953428"/>
                <a:gd name="connsiteY1" fmla="*/ 21890 h 1953470"/>
                <a:gd name="connsiteX2" fmla="*/ 1953428 w 1953428"/>
                <a:gd name="connsiteY2" fmla="*/ 42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5" fmla="*/ 0 w 1953428"/>
                <a:gd name="connsiteY5" fmla="*/ 42 h 1953470"/>
                <a:gd name="connsiteX6" fmla="*/ 117186 w 1953428"/>
                <a:gd name="connsiteY6" fmla="*/ 117228 h 1953470"/>
                <a:gd name="connsiteX7" fmla="*/ 1836242 w 1953428"/>
                <a:gd name="connsiteY7" fmla="*/ 117228 h 1953470"/>
                <a:gd name="connsiteX8" fmla="*/ 1836242 w 1953428"/>
                <a:gd name="connsiteY8" fmla="*/ 1836284 h 1953470"/>
                <a:gd name="connsiteX9" fmla="*/ 117186 w 1953428"/>
                <a:gd name="connsiteY9" fmla="*/ 1836284 h 1953470"/>
                <a:gd name="connsiteX10" fmla="*/ 117186 w 1953428"/>
                <a:gd name="connsiteY10" fmla="*/ 117228 h 1953470"/>
                <a:gd name="connsiteX11" fmla="*/ 0 w 1953428"/>
                <a:gd name="connsiteY11" fmla="*/ 42 h 1953470"/>
                <a:gd name="connsiteX12" fmla="*/ 117186 w 1953428"/>
                <a:gd name="connsiteY12" fmla="*/ 117228 h 1953470"/>
                <a:gd name="connsiteX13" fmla="*/ 0 w 1953428"/>
                <a:gd name="connsiteY13" fmla="*/ 1953470 h 1953470"/>
                <a:gd name="connsiteX14" fmla="*/ 117186 w 1953428"/>
                <a:gd name="connsiteY14" fmla="*/ 1836284 h 1953470"/>
                <a:gd name="connsiteX15" fmla="*/ 1953428 w 1953428"/>
                <a:gd name="connsiteY15" fmla="*/ 42 h 1953470"/>
                <a:gd name="connsiteX16" fmla="*/ 1836242 w 1953428"/>
                <a:gd name="connsiteY16" fmla="*/ 117228 h 1953470"/>
                <a:gd name="connsiteX17" fmla="*/ 1953428 w 1953428"/>
                <a:gd name="connsiteY17" fmla="*/ 1953470 h 1953470"/>
                <a:gd name="connsiteX18" fmla="*/ 1836242 w 1953428"/>
                <a:gd name="connsiteY18" fmla="*/ 1836284 h 195347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836242 w 1953428"/>
                <a:gd name="connsiteY9" fmla="*/ 1865194 h 1982380"/>
                <a:gd name="connsiteX10" fmla="*/ 117186 w 1953428"/>
                <a:gd name="connsiteY10" fmla="*/ 1865194 h 1982380"/>
                <a:gd name="connsiteX11" fmla="*/ 117186 w 1953428"/>
                <a:gd name="connsiteY11" fmla="*/ 146138 h 1982380"/>
                <a:gd name="connsiteX12" fmla="*/ 0 w 1953428"/>
                <a:gd name="connsiteY12" fmla="*/ 28952 h 1982380"/>
                <a:gd name="connsiteX13" fmla="*/ 117186 w 1953428"/>
                <a:gd name="connsiteY13" fmla="*/ 146138 h 1982380"/>
                <a:gd name="connsiteX14" fmla="*/ 0 w 1953428"/>
                <a:gd name="connsiteY14" fmla="*/ 1982380 h 1982380"/>
                <a:gd name="connsiteX15" fmla="*/ 117186 w 1953428"/>
                <a:gd name="connsiteY15" fmla="*/ 1865194 h 1982380"/>
                <a:gd name="connsiteX16" fmla="*/ 1953428 w 1953428"/>
                <a:gd name="connsiteY16" fmla="*/ 28952 h 1982380"/>
                <a:gd name="connsiteX17" fmla="*/ 1836242 w 1953428"/>
                <a:gd name="connsiteY17" fmla="*/ 146138 h 1982380"/>
                <a:gd name="connsiteX18" fmla="*/ 1953428 w 1953428"/>
                <a:gd name="connsiteY18" fmla="*/ 1982380 h 1982380"/>
                <a:gd name="connsiteX19" fmla="*/ 1836242 w 1953428"/>
                <a:gd name="connsiteY19" fmla="*/ 1865194 h 198238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795219 w 1953428"/>
                <a:gd name="connsiteY9" fmla="*/ 654050 h 1982380"/>
                <a:gd name="connsiteX10" fmla="*/ 1836242 w 1953428"/>
                <a:gd name="connsiteY10" fmla="*/ 1865194 h 1982380"/>
                <a:gd name="connsiteX11" fmla="*/ 117186 w 1953428"/>
                <a:gd name="connsiteY11" fmla="*/ 1865194 h 1982380"/>
                <a:gd name="connsiteX12" fmla="*/ 117186 w 1953428"/>
                <a:gd name="connsiteY12" fmla="*/ 146138 h 1982380"/>
                <a:gd name="connsiteX13" fmla="*/ 0 w 1953428"/>
                <a:gd name="connsiteY13" fmla="*/ 28952 h 1982380"/>
                <a:gd name="connsiteX14" fmla="*/ 117186 w 1953428"/>
                <a:gd name="connsiteY14" fmla="*/ 146138 h 1982380"/>
                <a:gd name="connsiteX15" fmla="*/ 0 w 1953428"/>
                <a:gd name="connsiteY15" fmla="*/ 1982380 h 1982380"/>
                <a:gd name="connsiteX16" fmla="*/ 117186 w 1953428"/>
                <a:gd name="connsiteY16" fmla="*/ 1865194 h 1982380"/>
                <a:gd name="connsiteX17" fmla="*/ 1953428 w 1953428"/>
                <a:gd name="connsiteY17" fmla="*/ 28952 h 1982380"/>
                <a:gd name="connsiteX18" fmla="*/ 1836242 w 1953428"/>
                <a:gd name="connsiteY18" fmla="*/ 146138 h 1982380"/>
                <a:gd name="connsiteX19" fmla="*/ 1953428 w 1953428"/>
                <a:gd name="connsiteY19" fmla="*/ 1982380 h 1982380"/>
                <a:gd name="connsiteX20" fmla="*/ 1836242 w 1953428"/>
                <a:gd name="connsiteY20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53428 w 1985719"/>
                <a:gd name="connsiteY5" fmla="*/ 1982380 h 1982380"/>
                <a:gd name="connsiteX6" fmla="*/ 0 w 1985719"/>
                <a:gd name="connsiteY6" fmla="*/ 1982380 h 1982380"/>
                <a:gd name="connsiteX7" fmla="*/ 0 w 1985719"/>
                <a:gd name="connsiteY7" fmla="*/ 28952 h 1982380"/>
                <a:gd name="connsiteX8" fmla="*/ 117186 w 1985719"/>
                <a:gd name="connsiteY8" fmla="*/ 146138 h 1982380"/>
                <a:gd name="connsiteX9" fmla="*/ 1836242 w 1985719"/>
                <a:gd name="connsiteY9" fmla="*/ 146138 h 1982380"/>
                <a:gd name="connsiteX10" fmla="*/ 1795219 w 1985719"/>
                <a:gd name="connsiteY10" fmla="*/ 654050 h 1982380"/>
                <a:gd name="connsiteX11" fmla="*/ 1836242 w 1985719"/>
                <a:gd name="connsiteY11" fmla="*/ 1865194 h 1982380"/>
                <a:gd name="connsiteX12" fmla="*/ 117186 w 1985719"/>
                <a:gd name="connsiteY12" fmla="*/ 1865194 h 1982380"/>
                <a:gd name="connsiteX13" fmla="*/ 117186 w 1985719"/>
                <a:gd name="connsiteY13" fmla="*/ 146138 h 1982380"/>
                <a:gd name="connsiteX14" fmla="*/ 0 w 1985719"/>
                <a:gd name="connsiteY14" fmla="*/ 28952 h 1982380"/>
                <a:gd name="connsiteX15" fmla="*/ 117186 w 1985719"/>
                <a:gd name="connsiteY15" fmla="*/ 146138 h 1982380"/>
                <a:gd name="connsiteX16" fmla="*/ 0 w 1985719"/>
                <a:gd name="connsiteY16" fmla="*/ 1982380 h 1982380"/>
                <a:gd name="connsiteX17" fmla="*/ 117186 w 1985719"/>
                <a:gd name="connsiteY17" fmla="*/ 1865194 h 1982380"/>
                <a:gd name="connsiteX18" fmla="*/ 1953428 w 1985719"/>
                <a:gd name="connsiteY18" fmla="*/ 28952 h 1982380"/>
                <a:gd name="connsiteX19" fmla="*/ 1836242 w 1985719"/>
                <a:gd name="connsiteY19" fmla="*/ 146138 h 1982380"/>
                <a:gd name="connsiteX20" fmla="*/ 1953428 w 1985719"/>
                <a:gd name="connsiteY20" fmla="*/ 1982380 h 1982380"/>
                <a:gd name="connsiteX21" fmla="*/ 1836242 w 1985719"/>
                <a:gd name="connsiteY21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7186 w 1985719"/>
                <a:gd name="connsiteY13" fmla="*/ 1865194 h 1982380"/>
                <a:gd name="connsiteX14" fmla="*/ 117186 w 1985719"/>
                <a:gd name="connsiteY14" fmla="*/ 146138 h 1982380"/>
                <a:gd name="connsiteX15" fmla="*/ 0 w 1985719"/>
                <a:gd name="connsiteY15" fmla="*/ 28952 h 1982380"/>
                <a:gd name="connsiteX16" fmla="*/ 117186 w 1985719"/>
                <a:gd name="connsiteY16" fmla="*/ 146138 h 1982380"/>
                <a:gd name="connsiteX17" fmla="*/ 0 w 1985719"/>
                <a:gd name="connsiteY17" fmla="*/ 1982380 h 1982380"/>
                <a:gd name="connsiteX18" fmla="*/ 117186 w 1985719"/>
                <a:gd name="connsiteY18" fmla="*/ 1865194 h 1982380"/>
                <a:gd name="connsiteX19" fmla="*/ 1953428 w 1985719"/>
                <a:gd name="connsiteY19" fmla="*/ 28952 h 1982380"/>
                <a:gd name="connsiteX20" fmla="*/ 1836242 w 1985719"/>
                <a:gd name="connsiteY20" fmla="*/ 146138 h 1982380"/>
                <a:gd name="connsiteX21" fmla="*/ 1953428 w 1985719"/>
                <a:gd name="connsiteY21" fmla="*/ 1982380 h 1982380"/>
                <a:gd name="connsiteX22" fmla="*/ 1836242 w 1985719"/>
                <a:gd name="connsiteY22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66569 w 1985719"/>
                <a:gd name="connsiteY13" fmla="*/ 1842705 h 1982380"/>
                <a:gd name="connsiteX14" fmla="*/ 117186 w 1985719"/>
                <a:gd name="connsiteY14" fmla="*/ 1865194 h 1982380"/>
                <a:gd name="connsiteX15" fmla="*/ 117186 w 1985719"/>
                <a:gd name="connsiteY15" fmla="*/ 146138 h 1982380"/>
                <a:gd name="connsiteX16" fmla="*/ 0 w 1985719"/>
                <a:gd name="connsiteY16" fmla="*/ 28952 h 1982380"/>
                <a:gd name="connsiteX17" fmla="*/ 117186 w 1985719"/>
                <a:gd name="connsiteY17" fmla="*/ 146138 h 1982380"/>
                <a:gd name="connsiteX18" fmla="*/ 0 w 1985719"/>
                <a:gd name="connsiteY18" fmla="*/ 1982380 h 1982380"/>
                <a:gd name="connsiteX19" fmla="*/ 117186 w 1985719"/>
                <a:gd name="connsiteY19" fmla="*/ 1865194 h 1982380"/>
                <a:gd name="connsiteX20" fmla="*/ 1953428 w 1985719"/>
                <a:gd name="connsiteY20" fmla="*/ 28952 h 1982380"/>
                <a:gd name="connsiteX21" fmla="*/ 1836242 w 1985719"/>
                <a:gd name="connsiteY21" fmla="*/ 146138 h 1982380"/>
                <a:gd name="connsiteX22" fmla="*/ 1953428 w 1985719"/>
                <a:gd name="connsiteY22" fmla="*/ 1982380 h 1982380"/>
                <a:gd name="connsiteX23" fmla="*/ 1836242 w 1985719"/>
                <a:gd name="connsiteY23" fmla="*/ 1865194 h 1982380"/>
                <a:gd name="connsiteX0" fmla="*/ 117186 w 1985719"/>
                <a:gd name="connsiteY0" fmla="*/ 146138 h 2007805"/>
                <a:gd name="connsiteX1" fmla="*/ 1836242 w 1985719"/>
                <a:gd name="connsiteY1" fmla="*/ 146138 h 2007805"/>
                <a:gd name="connsiteX2" fmla="*/ 1836242 w 1985719"/>
                <a:gd name="connsiteY2" fmla="*/ 1865194 h 2007805"/>
                <a:gd name="connsiteX3" fmla="*/ 117186 w 1985719"/>
                <a:gd name="connsiteY3" fmla="*/ 1865194 h 2007805"/>
                <a:gd name="connsiteX4" fmla="*/ 117186 w 1985719"/>
                <a:gd name="connsiteY4" fmla="*/ 146138 h 2007805"/>
                <a:gd name="connsiteX0" fmla="*/ 0 w 1985719"/>
                <a:gd name="connsiteY0" fmla="*/ 28952 h 2007805"/>
                <a:gd name="connsiteX1" fmla="*/ 1953428 w 1985719"/>
                <a:gd name="connsiteY1" fmla="*/ 28952 h 2007805"/>
                <a:gd name="connsiteX2" fmla="*/ 1836242 w 1985719"/>
                <a:gd name="connsiteY2" fmla="*/ 146138 h 2007805"/>
                <a:gd name="connsiteX3" fmla="*/ 117186 w 1985719"/>
                <a:gd name="connsiteY3" fmla="*/ 146138 h 2007805"/>
                <a:gd name="connsiteX4" fmla="*/ 0 w 1985719"/>
                <a:gd name="connsiteY4" fmla="*/ 28952 h 2007805"/>
                <a:gd name="connsiteX0" fmla="*/ 0 w 1985719"/>
                <a:gd name="connsiteY0" fmla="*/ 1982380 h 2007805"/>
                <a:gd name="connsiteX1" fmla="*/ 117186 w 1985719"/>
                <a:gd name="connsiteY1" fmla="*/ 1865194 h 2007805"/>
                <a:gd name="connsiteX2" fmla="*/ 1836242 w 1985719"/>
                <a:gd name="connsiteY2" fmla="*/ 1865194 h 2007805"/>
                <a:gd name="connsiteX3" fmla="*/ 1953428 w 1985719"/>
                <a:gd name="connsiteY3" fmla="*/ 1982380 h 2007805"/>
                <a:gd name="connsiteX4" fmla="*/ 0 w 1985719"/>
                <a:gd name="connsiteY4" fmla="*/ 1982380 h 2007805"/>
                <a:gd name="connsiteX0" fmla="*/ 0 w 1985719"/>
                <a:gd name="connsiteY0" fmla="*/ 28952 h 2007805"/>
                <a:gd name="connsiteX1" fmla="*/ 117186 w 1985719"/>
                <a:gd name="connsiteY1" fmla="*/ 146138 h 2007805"/>
                <a:gd name="connsiteX2" fmla="*/ 117186 w 1985719"/>
                <a:gd name="connsiteY2" fmla="*/ 1865194 h 2007805"/>
                <a:gd name="connsiteX3" fmla="*/ 0 w 1985719"/>
                <a:gd name="connsiteY3" fmla="*/ 1982380 h 2007805"/>
                <a:gd name="connsiteX4" fmla="*/ 0 w 1985719"/>
                <a:gd name="connsiteY4" fmla="*/ 28952 h 2007805"/>
                <a:gd name="connsiteX0" fmla="*/ 1953428 w 1985719"/>
                <a:gd name="connsiteY0" fmla="*/ 28952 h 2007805"/>
                <a:gd name="connsiteX1" fmla="*/ 1953428 w 1985719"/>
                <a:gd name="connsiteY1" fmla="*/ 1982380 h 2007805"/>
                <a:gd name="connsiteX2" fmla="*/ 1836242 w 1985719"/>
                <a:gd name="connsiteY2" fmla="*/ 1865194 h 2007805"/>
                <a:gd name="connsiteX3" fmla="*/ 1836242 w 1985719"/>
                <a:gd name="connsiteY3" fmla="*/ 146138 h 2007805"/>
                <a:gd name="connsiteX4" fmla="*/ 1953428 w 1985719"/>
                <a:gd name="connsiteY4" fmla="*/ 28952 h 2007805"/>
                <a:gd name="connsiteX0" fmla="*/ 0 w 1985719"/>
                <a:gd name="connsiteY0" fmla="*/ 28952 h 2007805"/>
                <a:gd name="connsiteX1" fmla="*/ 461719 w 1985719"/>
                <a:gd name="connsiteY1" fmla="*/ 50800 h 2007805"/>
                <a:gd name="connsiteX2" fmla="*/ 1445969 w 1985719"/>
                <a:gd name="connsiteY2" fmla="*/ 0 h 2007805"/>
                <a:gd name="connsiteX3" fmla="*/ 1953428 w 1985719"/>
                <a:gd name="connsiteY3" fmla="*/ 28952 h 2007805"/>
                <a:gd name="connsiteX4" fmla="*/ 1985719 w 1985719"/>
                <a:gd name="connsiteY4" fmla="*/ 762000 h 2007805"/>
                <a:gd name="connsiteX5" fmla="*/ 1934919 w 1985719"/>
                <a:gd name="connsiteY5" fmla="*/ 1460500 h 2007805"/>
                <a:gd name="connsiteX6" fmla="*/ 1953428 w 1985719"/>
                <a:gd name="connsiteY6" fmla="*/ 1982380 h 2007805"/>
                <a:gd name="connsiteX7" fmla="*/ 410919 w 1985719"/>
                <a:gd name="connsiteY7" fmla="*/ 2007805 h 2007805"/>
                <a:gd name="connsiteX8" fmla="*/ 0 w 1985719"/>
                <a:gd name="connsiteY8" fmla="*/ 1982380 h 2007805"/>
                <a:gd name="connsiteX9" fmla="*/ 0 w 1985719"/>
                <a:gd name="connsiteY9" fmla="*/ 28952 h 2007805"/>
                <a:gd name="connsiteX10" fmla="*/ 117186 w 1985719"/>
                <a:gd name="connsiteY10" fmla="*/ 146138 h 2007805"/>
                <a:gd name="connsiteX11" fmla="*/ 1836242 w 1985719"/>
                <a:gd name="connsiteY11" fmla="*/ 146138 h 2007805"/>
                <a:gd name="connsiteX12" fmla="*/ 1795219 w 1985719"/>
                <a:gd name="connsiteY12" fmla="*/ 654050 h 2007805"/>
                <a:gd name="connsiteX13" fmla="*/ 1836242 w 1985719"/>
                <a:gd name="connsiteY13" fmla="*/ 1865194 h 2007805"/>
                <a:gd name="connsiteX14" fmla="*/ 1166569 w 1985719"/>
                <a:gd name="connsiteY14" fmla="*/ 1842705 h 2007805"/>
                <a:gd name="connsiteX15" fmla="*/ 117186 w 1985719"/>
                <a:gd name="connsiteY15" fmla="*/ 1865194 h 2007805"/>
                <a:gd name="connsiteX16" fmla="*/ 117186 w 1985719"/>
                <a:gd name="connsiteY16" fmla="*/ 146138 h 2007805"/>
                <a:gd name="connsiteX17" fmla="*/ 0 w 1985719"/>
                <a:gd name="connsiteY17" fmla="*/ 28952 h 2007805"/>
                <a:gd name="connsiteX18" fmla="*/ 117186 w 1985719"/>
                <a:gd name="connsiteY18" fmla="*/ 146138 h 2007805"/>
                <a:gd name="connsiteX19" fmla="*/ 0 w 1985719"/>
                <a:gd name="connsiteY19" fmla="*/ 1982380 h 2007805"/>
                <a:gd name="connsiteX20" fmla="*/ 117186 w 1985719"/>
                <a:gd name="connsiteY20" fmla="*/ 1865194 h 2007805"/>
                <a:gd name="connsiteX21" fmla="*/ 1953428 w 1985719"/>
                <a:gd name="connsiteY21" fmla="*/ 28952 h 2007805"/>
                <a:gd name="connsiteX22" fmla="*/ 1836242 w 1985719"/>
                <a:gd name="connsiteY22" fmla="*/ 146138 h 2007805"/>
                <a:gd name="connsiteX23" fmla="*/ 1953428 w 1985719"/>
                <a:gd name="connsiteY23" fmla="*/ 1982380 h 2007805"/>
                <a:gd name="connsiteX24" fmla="*/ 1836242 w 1985719"/>
                <a:gd name="connsiteY24" fmla="*/ 1865194 h 2007805"/>
                <a:gd name="connsiteX0" fmla="*/ 117186 w 1985719"/>
                <a:gd name="connsiteY0" fmla="*/ 146138 h 2033138"/>
                <a:gd name="connsiteX1" fmla="*/ 1836242 w 1985719"/>
                <a:gd name="connsiteY1" fmla="*/ 146138 h 2033138"/>
                <a:gd name="connsiteX2" fmla="*/ 1836242 w 1985719"/>
                <a:gd name="connsiteY2" fmla="*/ 1865194 h 2033138"/>
                <a:gd name="connsiteX3" fmla="*/ 117186 w 1985719"/>
                <a:gd name="connsiteY3" fmla="*/ 1865194 h 2033138"/>
                <a:gd name="connsiteX4" fmla="*/ 117186 w 1985719"/>
                <a:gd name="connsiteY4" fmla="*/ 146138 h 2033138"/>
                <a:gd name="connsiteX0" fmla="*/ 0 w 1985719"/>
                <a:gd name="connsiteY0" fmla="*/ 28952 h 2033138"/>
                <a:gd name="connsiteX1" fmla="*/ 1953428 w 1985719"/>
                <a:gd name="connsiteY1" fmla="*/ 28952 h 2033138"/>
                <a:gd name="connsiteX2" fmla="*/ 1836242 w 1985719"/>
                <a:gd name="connsiteY2" fmla="*/ 146138 h 2033138"/>
                <a:gd name="connsiteX3" fmla="*/ 117186 w 1985719"/>
                <a:gd name="connsiteY3" fmla="*/ 146138 h 2033138"/>
                <a:gd name="connsiteX4" fmla="*/ 0 w 1985719"/>
                <a:gd name="connsiteY4" fmla="*/ 28952 h 2033138"/>
                <a:gd name="connsiteX0" fmla="*/ 0 w 1985719"/>
                <a:gd name="connsiteY0" fmla="*/ 1982380 h 2033138"/>
                <a:gd name="connsiteX1" fmla="*/ 117186 w 1985719"/>
                <a:gd name="connsiteY1" fmla="*/ 1865194 h 2033138"/>
                <a:gd name="connsiteX2" fmla="*/ 1836242 w 1985719"/>
                <a:gd name="connsiteY2" fmla="*/ 1865194 h 2033138"/>
                <a:gd name="connsiteX3" fmla="*/ 1953428 w 1985719"/>
                <a:gd name="connsiteY3" fmla="*/ 1982380 h 2033138"/>
                <a:gd name="connsiteX4" fmla="*/ 0 w 1985719"/>
                <a:gd name="connsiteY4" fmla="*/ 1982380 h 2033138"/>
                <a:gd name="connsiteX0" fmla="*/ 0 w 1985719"/>
                <a:gd name="connsiteY0" fmla="*/ 28952 h 2033138"/>
                <a:gd name="connsiteX1" fmla="*/ 117186 w 1985719"/>
                <a:gd name="connsiteY1" fmla="*/ 146138 h 2033138"/>
                <a:gd name="connsiteX2" fmla="*/ 117186 w 1985719"/>
                <a:gd name="connsiteY2" fmla="*/ 1865194 h 2033138"/>
                <a:gd name="connsiteX3" fmla="*/ 0 w 1985719"/>
                <a:gd name="connsiteY3" fmla="*/ 1982380 h 2033138"/>
                <a:gd name="connsiteX4" fmla="*/ 0 w 1985719"/>
                <a:gd name="connsiteY4" fmla="*/ 28952 h 2033138"/>
                <a:gd name="connsiteX0" fmla="*/ 1953428 w 1985719"/>
                <a:gd name="connsiteY0" fmla="*/ 28952 h 2033138"/>
                <a:gd name="connsiteX1" fmla="*/ 1953428 w 1985719"/>
                <a:gd name="connsiteY1" fmla="*/ 1982380 h 2033138"/>
                <a:gd name="connsiteX2" fmla="*/ 1836242 w 1985719"/>
                <a:gd name="connsiteY2" fmla="*/ 1865194 h 2033138"/>
                <a:gd name="connsiteX3" fmla="*/ 1836242 w 1985719"/>
                <a:gd name="connsiteY3" fmla="*/ 146138 h 2033138"/>
                <a:gd name="connsiteX4" fmla="*/ 1953428 w 1985719"/>
                <a:gd name="connsiteY4" fmla="*/ 28952 h 2033138"/>
                <a:gd name="connsiteX0" fmla="*/ 0 w 1985719"/>
                <a:gd name="connsiteY0" fmla="*/ 28952 h 2033138"/>
                <a:gd name="connsiteX1" fmla="*/ 461719 w 1985719"/>
                <a:gd name="connsiteY1" fmla="*/ 50800 h 2033138"/>
                <a:gd name="connsiteX2" fmla="*/ 1445969 w 1985719"/>
                <a:gd name="connsiteY2" fmla="*/ 0 h 2033138"/>
                <a:gd name="connsiteX3" fmla="*/ 1953428 w 1985719"/>
                <a:gd name="connsiteY3" fmla="*/ 28952 h 2033138"/>
                <a:gd name="connsiteX4" fmla="*/ 1985719 w 1985719"/>
                <a:gd name="connsiteY4" fmla="*/ 762000 h 2033138"/>
                <a:gd name="connsiteX5" fmla="*/ 1934919 w 1985719"/>
                <a:gd name="connsiteY5" fmla="*/ 1460500 h 2033138"/>
                <a:gd name="connsiteX6" fmla="*/ 1953428 w 1985719"/>
                <a:gd name="connsiteY6" fmla="*/ 1982380 h 2033138"/>
                <a:gd name="connsiteX7" fmla="*/ 1414219 w 1985719"/>
                <a:gd name="connsiteY7" fmla="*/ 2020505 h 2033138"/>
                <a:gd name="connsiteX8" fmla="*/ 410919 w 1985719"/>
                <a:gd name="connsiteY8" fmla="*/ 2007805 h 2033138"/>
                <a:gd name="connsiteX9" fmla="*/ 0 w 1985719"/>
                <a:gd name="connsiteY9" fmla="*/ 1982380 h 2033138"/>
                <a:gd name="connsiteX10" fmla="*/ 0 w 1985719"/>
                <a:gd name="connsiteY10" fmla="*/ 28952 h 2033138"/>
                <a:gd name="connsiteX11" fmla="*/ 117186 w 1985719"/>
                <a:gd name="connsiteY11" fmla="*/ 146138 h 2033138"/>
                <a:gd name="connsiteX12" fmla="*/ 1836242 w 1985719"/>
                <a:gd name="connsiteY12" fmla="*/ 146138 h 2033138"/>
                <a:gd name="connsiteX13" fmla="*/ 1795219 w 1985719"/>
                <a:gd name="connsiteY13" fmla="*/ 654050 h 2033138"/>
                <a:gd name="connsiteX14" fmla="*/ 1836242 w 1985719"/>
                <a:gd name="connsiteY14" fmla="*/ 1865194 h 2033138"/>
                <a:gd name="connsiteX15" fmla="*/ 1166569 w 1985719"/>
                <a:gd name="connsiteY15" fmla="*/ 1842705 h 2033138"/>
                <a:gd name="connsiteX16" fmla="*/ 117186 w 1985719"/>
                <a:gd name="connsiteY16" fmla="*/ 1865194 h 2033138"/>
                <a:gd name="connsiteX17" fmla="*/ 117186 w 1985719"/>
                <a:gd name="connsiteY17" fmla="*/ 146138 h 2033138"/>
                <a:gd name="connsiteX18" fmla="*/ 0 w 1985719"/>
                <a:gd name="connsiteY18" fmla="*/ 28952 h 2033138"/>
                <a:gd name="connsiteX19" fmla="*/ 117186 w 1985719"/>
                <a:gd name="connsiteY19" fmla="*/ 146138 h 2033138"/>
                <a:gd name="connsiteX20" fmla="*/ 0 w 1985719"/>
                <a:gd name="connsiteY20" fmla="*/ 1982380 h 2033138"/>
                <a:gd name="connsiteX21" fmla="*/ 117186 w 1985719"/>
                <a:gd name="connsiteY21" fmla="*/ 1865194 h 2033138"/>
                <a:gd name="connsiteX22" fmla="*/ 1953428 w 1985719"/>
                <a:gd name="connsiteY22" fmla="*/ 28952 h 2033138"/>
                <a:gd name="connsiteX23" fmla="*/ 1836242 w 1985719"/>
                <a:gd name="connsiteY23" fmla="*/ 146138 h 2033138"/>
                <a:gd name="connsiteX24" fmla="*/ 1953428 w 1985719"/>
                <a:gd name="connsiteY24" fmla="*/ 1982380 h 2033138"/>
                <a:gd name="connsiteX25" fmla="*/ 1836242 w 1985719"/>
                <a:gd name="connsiteY25" fmla="*/ 1865194 h 2033138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17186 w 1985719"/>
                <a:gd name="connsiteY18" fmla="*/ 146138 h 2028689"/>
                <a:gd name="connsiteX19" fmla="*/ 0 w 1985719"/>
                <a:gd name="connsiteY19" fmla="*/ 28952 h 2028689"/>
                <a:gd name="connsiteX20" fmla="*/ 117186 w 1985719"/>
                <a:gd name="connsiteY20" fmla="*/ 146138 h 2028689"/>
                <a:gd name="connsiteX21" fmla="*/ 0 w 1985719"/>
                <a:gd name="connsiteY21" fmla="*/ 1982380 h 2028689"/>
                <a:gd name="connsiteX22" fmla="*/ 117186 w 1985719"/>
                <a:gd name="connsiteY22" fmla="*/ 1865194 h 2028689"/>
                <a:gd name="connsiteX23" fmla="*/ 1953428 w 1985719"/>
                <a:gd name="connsiteY23" fmla="*/ 28952 h 2028689"/>
                <a:gd name="connsiteX24" fmla="*/ 1836242 w 1985719"/>
                <a:gd name="connsiteY24" fmla="*/ 146138 h 2028689"/>
                <a:gd name="connsiteX25" fmla="*/ 1953428 w 1985719"/>
                <a:gd name="connsiteY25" fmla="*/ 1982380 h 2028689"/>
                <a:gd name="connsiteX26" fmla="*/ 1836242 w 1985719"/>
                <a:gd name="connsiteY26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31726 w 2000259"/>
                <a:gd name="connsiteY0" fmla="*/ 146138 h 2028689"/>
                <a:gd name="connsiteX1" fmla="*/ 1850782 w 2000259"/>
                <a:gd name="connsiteY1" fmla="*/ 146138 h 2028689"/>
                <a:gd name="connsiteX2" fmla="*/ 1850782 w 2000259"/>
                <a:gd name="connsiteY2" fmla="*/ 1865194 h 2028689"/>
                <a:gd name="connsiteX3" fmla="*/ 131726 w 2000259"/>
                <a:gd name="connsiteY3" fmla="*/ 1865194 h 2028689"/>
                <a:gd name="connsiteX4" fmla="*/ 131726 w 2000259"/>
                <a:gd name="connsiteY4" fmla="*/ 146138 h 2028689"/>
                <a:gd name="connsiteX0" fmla="*/ 14540 w 2000259"/>
                <a:gd name="connsiteY0" fmla="*/ 28952 h 2028689"/>
                <a:gd name="connsiteX1" fmla="*/ 1967968 w 2000259"/>
                <a:gd name="connsiteY1" fmla="*/ 28952 h 2028689"/>
                <a:gd name="connsiteX2" fmla="*/ 1850782 w 2000259"/>
                <a:gd name="connsiteY2" fmla="*/ 146138 h 2028689"/>
                <a:gd name="connsiteX3" fmla="*/ 131726 w 2000259"/>
                <a:gd name="connsiteY3" fmla="*/ 146138 h 2028689"/>
                <a:gd name="connsiteX4" fmla="*/ 14540 w 2000259"/>
                <a:gd name="connsiteY4" fmla="*/ 28952 h 2028689"/>
                <a:gd name="connsiteX0" fmla="*/ 14540 w 2000259"/>
                <a:gd name="connsiteY0" fmla="*/ 1982380 h 2028689"/>
                <a:gd name="connsiteX1" fmla="*/ 131726 w 2000259"/>
                <a:gd name="connsiteY1" fmla="*/ 1865194 h 2028689"/>
                <a:gd name="connsiteX2" fmla="*/ 1850782 w 2000259"/>
                <a:gd name="connsiteY2" fmla="*/ 1865194 h 2028689"/>
                <a:gd name="connsiteX3" fmla="*/ 1967968 w 2000259"/>
                <a:gd name="connsiteY3" fmla="*/ 1982380 h 2028689"/>
                <a:gd name="connsiteX4" fmla="*/ 14540 w 2000259"/>
                <a:gd name="connsiteY4" fmla="*/ 1982380 h 2028689"/>
                <a:gd name="connsiteX0" fmla="*/ 14540 w 2000259"/>
                <a:gd name="connsiteY0" fmla="*/ 28952 h 2028689"/>
                <a:gd name="connsiteX1" fmla="*/ 131726 w 2000259"/>
                <a:gd name="connsiteY1" fmla="*/ 146138 h 2028689"/>
                <a:gd name="connsiteX2" fmla="*/ 131726 w 2000259"/>
                <a:gd name="connsiteY2" fmla="*/ 1865194 h 2028689"/>
                <a:gd name="connsiteX3" fmla="*/ 14540 w 2000259"/>
                <a:gd name="connsiteY3" fmla="*/ 1982380 h 2028689"/>
                <a:gd name="connsiteX4" fmla="*/ 14540 w 2000259"/>
                <a:gd name="connsiteY4" fmla="*/ 28952 h 2028689"/>
                <a:gd name="connsiteX0" fmla="*/ 1967968 w 2000259"/>
                <a:gd name="connsiteY0" fmla="*/ 28952 h 2028689"/>
                <a:gd name="connsiteX1" fmla="*/ 1967968 w 2000259"/>
                <a:gd name="connsiteY1" fmla="*/ 1982380 h 2028689"/>
                <a:gd name="connsiteX2" fmla="*/ 1850782 w 2000259"/>
                <a:gd name="connsiteY2" fmla="*/ 1865194 h 2028689"/>
                <a:gd name="connsiteX3" fmla="*/ 1850782 w 2000259"/>
                <a:gd name="connsiteY3" fmla="*/ 146138 h 2028689"/>
                <a:gd name="connsiteX4" fmla="*/ 1967968 w 2000259"/>
                <a:gd name="connsiteY4" fmla="*/ 28952 h 2028689"/>
                <a:gd name="connsiteX0" fmla="*/ 14540 w 2000259"/>
                <a:gd name="connsiteY0" fmla="*/ 28952 h 2028689"/>
                <a:gd name="connsiteX1" fmla="*/ 476259 w 2000259"/>
                <a:gd name="connsiteY1" fmla="*/ 50800 h 2028689"/>
                <a:gd name="connsiteX2" fmla="*/ 1460509 w 2000259"/>
                <a:gd name="connsiteY2" fmla="*/ 0 h 2028689"/>
                <a:gd name="connsiteX3" fmla="*/ 1967968 w 2000259"/>
                <a:gd name="connsiteY3" fmla="*/ 28952 h 2028689"/>
                <a:gd name="connsiteX4" fmla="*/ 2000259 w 2000259"/>
                <a:gd name="connsiteY4" fmla="*/ 762000 h 2028689"/>
                <a:gd name="connsiteX5" fmla="*/ 1949459 w 2000259"/>
                <a:gd name="connsiteY5" fmla="*/ 1460500 h 2028689"/>
                <a:gd name="connsiteX6" fmla="*/ 1967968 w 2000259"/>
                <a:gd name="connsiteY6" fmla="*/ 1982380 h 2028689"/>
                <a:gd name="connsiteX7" fmla="*/ 1771659 w 2000259"/>
                <a:gd name="connsiteY7" fmla="*/ 2001454 h 2028689"/>
                <a:gd name="connsiteX8" fmla="*/ 1428759 w 2000259"/>
                <a:gd name="connsiteY8" fmla="*/ 2020505 h 2028689"/>
                <a:gd name="connsiteX9" fmla="*/ 425459 w 2000259"/>
                <a:gd name="connsiteY9" fmla="*/ 2007805 h 2028689"/>
                <a:gd name="connsiteX10" fmla="*/ 14540 w 2000259"/>
                <a:gd name="connsiteY10" fmla="*/ 1982380 h 2028689"/>
                <a:gd name="connsiteX11" fmla="*/ 9 w 2000259"/>
                <a:gd name="connsiteY11" fmla="*/ 398080 h 2028689"/>
                <a:gd name="connsiteX12" fmla="*/ 14540 w 2000259"/>
                <a:gd name="connsiteY12" fmla="*/ 28952 h 2028689"/>
                <a:gd name="connsiteX13" fmla="*/ 131726 w 2000259"/>
                <a:gd name="connsiteY13" fmla="*/ 146138 h 2028689"/>
                <a:gd name="connsiteX14" fmla="*/ 1850782 w 2000259"/>
                <a:gd name="connsiteY14" fmla="*/ 146138 h 2028689"/>
                <a:gd name="connsiteX15" fmla="*/ 1809759 w 2000259"/>
                <a:gd name="connsiteY15" fmla="*/ 654050 h 2028689"/>
                <a:gd name="connsiteX16" fmla="*/ 1850782 w 2000259"/>
                <a:gd name="connsiteY16" fmla="*/ 1865194 h 2028689"/>
                <a:gd name="connsiteX17" fmla="*/ 1181109 w 2000259"/>
                <a:gd name="connsiteY17" fmla="*/ 1842705 h 2028689"/>
                <a:gd name="connsiteX18" fmla="*/ 131726 w 2000259"/>
                <a:gd name="connsiteY18" fmla="*/ 1865194 h 2028689"/>
                <a:gd name="connsiteX19" fmla="*/ 158759 w 2000259"/>
                <a:gd name="connsiteY19" fmla="*/ 661605 h 2028689"/>
                <a:gd name="connsiteX20" fmla="*/ 131726 w 2000259"/>
                <a:gd name="connsiteY20" fmla="*/ 146138 h 2028689"/>
                <a:gd name="connsiteX21" fmla="*/ 14540 w 2000259"/>
                <a:gd name="connsiteY21" fmla="*/ 28952 h 2028689"/>
                <a:gd name="connsiteX22" fmla="*/ 131726 w 2000259"/>
                <a:gd name="connsiteY22" fmla="*/ 146138 h 2028689"/>
                <a:gd name="connsiteX23" fmla="*/ 14540 w 2000259"/>
                <a:gd name="connsiteY23" fmla="*/ 1982380 h 2028689"/>
                <a:gd name="connsiteX24" fmla="*/ 131726 w 2000259"/>
                <a:gd name="connsiteY24" fmla="*/ 1865194 h 2028689"/>
                <a:gd name="connsiteX25" fmla="*/ 1967968 w 2000259"/>
                <a:gd name="connsiteY25" fmla="*/ 28952 h 2028689"/>
                <a:gd name="connsiteX26" fmla="*/ 1850782 w 2000259"/>
                <a:gd name="connsiteY26" fmla="*/ 146138 h 2028689"/>
                <a:gd name="connsiteX27" fmla="*/ 1967968 w 2000259"/>
                <a:gd name="connsiteY27" fmla="*/ 1982380 h 2028689"/>
                <a:gd name="connsiteX28" fmla="*/ 1850782 w 2000259"/>
                <a:gd name="connsiteY28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49482 w 2018015"/>
                <a:gd name="connsiteY25" fmla="*/ 186519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86165 w 2018015"/>
                <a:gd name="connsiteY18" fmla="*/ 1820480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8015" h="2028689" stroke="0" extrusionOk="0">
                  <a:moveTo>
                    <a:pt x="149482" y="146138"/>
                  </a:moveTo>
                  <a:lnTo>
                    <a:pt x="1868538" y="146138"/>
                  </a:lnTo>
                  <a:lnTo>
                    <a:pt x="1868538" y="1865194"/>
                  </a:lnTo>
                  <a:lnTo>
                    <a:pt x="149482" y="1865194"/>
                  </a:lnTo>
                  <a:cubicBezTo>
                    <a:pt x="155832" y="1660475"/>
                    <a:pt x="149482" y="719157"/>
                    <a:pt x="149482" y="146138"/>
                  </a:cubicBezTo>
                  <a:close/>
                </a:path>
                <a:path w="2018015" h="2028689" fill="lightenLess" stroke="0" extrusionOk="0">
                  <a:moveTo>
                    <a:pt x="32296" y="28952"/>
                  </a:moveTo>
                  <a:lnTo>
                    <a:pt x="1985724" y="28952"/>
                  </a:lnTo>
                  <a:lnTo>
                    <a:pt x="1868538" y="146138"/>
                  </a:lnTo>
                  <a:lnTo>
                    <a:pt x="149482" y="146138"/>
                  </a:lnTo>
                  <a:lnTo>
                    <a:pt x="32296" y="28952"/>
                  </a:lnTo>
                  <a:close/>
                </a:path>
                <a:path w="2018015" h="2028689" fill="darkenLess" stroke="0" extrusionOk="0">
                  <a:moveTo>
                    <a:pt x="32296" y="1982380"/>
                  </a:moveTo>
                  <a:lnTo>
                    <a:pt x="149482" y="1865194"/>
                  </a:lnTo>
                  <a:lnTo>
                    <a:pt x="1868538" y="1865194"/>
                  </a:lnTo>
                  <a:lnTo>
                    <a:pt x="1985724" y="1982380"/>
                  </a:lnTo>
                  <a:lnTo>
                    <a:pt x="32296" y="1982380"/>
                  </a:lnTo>
                  <a:close/>
                </a:path>
                <a:path w="2018015" h="2028689" fill="lighten" stroke="0" extrusionOk="0">
                  <a:moveTo>
                    <a:pt x="32296" y="28952"/>
                  </a:moveTo>
                  <a:lnTo>
                    <a:pt x="149482" y="146138"/>
                  </a:lnTo>
                  <a:lnTo>
                    <a:pt x="149482" y="1865194"/>
                  </a:lnTo>
                  <a:lnTo>
                    <a:pt x="32296" y="1982380"/>
                  </a:lnTo>
                  <a:lnTo>
                    <a:pt x="32296" y="28952"/>
                  </a:lnTo>
                  <a:close/>
                </a:path>
                <a:path w="2018015" h="2028689" fill="darken" stroke="0" extrusionOk="0">
                  <a:moveTo>
                    <a:pt x="1985724" y="28952"/>
                  </a:moveTo>
                  <a:lnTo>
                    <a:pt x="1985724" y="1982380"/>
                  </a:lnTo>
                  <a:lnTo>
                    <a:pt x="1868538" y="1865194"/>
                  </a:lnTo>
                  <a:lnTo>
                    <a:pt x="1868538" y="146138"/>
                  </a:lnTo>
                  <a:lnTo>
                    <a:pt x="1985724" y="28952"/>
                  </a:lnTo>
                  <a:close/>
                </a:path>
                <a:path w="2018015" h="2028689" fill="none" extrusionOk="0">
                  <a:moveTo>
                    <a:pt x="32296" y="28952"/>
                  </a:moveTo>
                  <a:cubicBezTo>
                    <a:pt x="186202" y="27768"/>
                    <a:pt x="340109" y="51984"/>
                    <a:pt x="494015" y="50800"/>
                  </a:cubicBezTo>
                  <a:cubicBezTo>
                    <a:pt x="822098" y="44450"/>
                    <a:pt x="1150182" y="6350"/>
                    <a:pt x="1478265" y="0"/>
                  </a:cubicBezTo>
                  <a:lnTo>
                    <a:pt x="1985724" y="28952"/>
                  </a:lnTo>
                  <a:cubicBezTo>
                    <a:pt x="1985904" y="275418"/>
                    <a:pt x="2017835" y="515534"/>
                    <a:pt x="2018015" y="762000"/>
                  </a:cubicBezTo>
                  <a:cubicBezTo>
                    <a:pt x="2015898" y="996950"/>
                    <a:pt x="1969332" y="1225550"/>
                    <a:pt x="1967215" y="1460500"/>
                  </a:cubicBezTo>
                  <a:lnTo>
                    <a:pt x="1985724" y="1982380"/>
                  </a:lnTo>
                  <a:cubicBezTo>
                    <a:pt x="1959266" y="2077831"/>
                    <a:pt x="1879283" y="1995100"/>
                    <a:pt x="1789415" y="2001454"/>
                  </a:cubicBezTo>
                  <a:cubicBezTo>
                    <a:pt x="1699547" y="2007808"/>
                    <a:pt x="1674057" y="2024738"/>
                    <a:pt x="1446515" y="2020505"/>
                  </a:cubicBezTo>
                  <a:lnTo>
                    <a:pt x="443215" y="2007805"/>
                  </a:lnTo>
                  <a:lnTo>
                    <a:pt x="32296" y="1982380"/>
                  </a:lnTo>
                  <a:cubicBezTo>
                    <a:pt x="-38612" y="1858026"/>
                    <a:pt x="29712" y="1525730"/>
                    <a:pt x="27290" y="1261680"/>
                  </a:cubicBezTo>
                  <a:cubicBezTo>
                    <a:pt x="24868" y="997630"/>
                    <a:pt x="15343" y="603535"/>
                    <a:pt x="17765" y="398080"/>
                  </a:cubicBezTo>
                  <a:lnTo>
                    <a:pt x="32296" y="28952"/>
                  </a:lnTo>
                  <a:close/>
                  <a:moveTo>
                    <a:pt x="149482" y="146138"/>
                  </a:moveTo>
                  <a:lnTo>
                    <a:pt x="1868538" y="146138"/>
                  </a:lnTo>
                  <a:cubicBezTo>
                    <a:pt x="1865447" y="317559"/>
                    <a:pt x="1830606" y="482629"/>
                    <a:pt x="1827515" y="654050"/>
                  </a:cubicBezTo>
                  <a:lnTo>
                    <a:pt x="1868538" y="1865194"/>
                  </a:lnTo>
                  <a:cubicBezTo>
                    <a:pt x="1647430" y="1866164"/>
                    <a:pt x="1407273" y="1819510"/>
                    <a:pt x="1186165" y="1820480"/>
                  </a:cubicBezTo>
                  <a:lnTo>
                    <a:pt x="120907" y="1846144"/>
                  </a:lnTo>
                  <a:cubicBezTo>
                    <a:pt x="119335" y="1440714"/>
                    <a:pt x="178087" y="1067035"/>
                    <a:pt x="176515" y="661605"/>
                  </a:cubicBezTo>
                  <a:lnTo>
                    <a:pt x="149482" y="146138"/>
                  </a:lnTo>
                  <a:close/>
                  <a:moveTo>
                    <a:pt x="32296" y="28952"/>
                  </a:moveTo>
                  <a:lnTo>
                    <a:pt x="149482" y="146138"/>
                  </a:lnTo>
                  <a:moveTo>
                    <a:pt x="32296" y="1982380"/>
                  </a:moveTo>
                  <a:lnTo>
                    <a:pt x="120907" y="1846144"/>
                  </a:lnTo>
                  <a:moveTo>
                    <a:pt x="1985724" y="28952"/>
                  </a:moveTo>
                  <a:lnTo>
                    <a:pt x="1868538" y="146138"/>
                  </a:lnTo>
                  <a:moveTo>
                    <a:pt x="1985724" y="1982380"/>
                  </a:moveTo>
                  <a:lnTo>
                    <a:pt x="1868538" y="1865194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30BC01-2DF6-4F7E-A342-985BE9C78D8D}"/>
                </a:ext>
              </a:extLst>
            </p:cNvPr>
            <p:cNvSpPr txBox="1"/>
            <p:nvPr/>
          </p:nvSpPr>
          <p:spPr>
            <a:xfrm>
              <a:off x="4953000" y="2855189"/>
              <a:ext cx="228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00" b="1" dirty="0">
                  <a:solidFill>
                    <a:srgbClr val="FFDE41"/>
                  </a:solidFill>
                  <a:latin typeface="Comic Sans MS" panose="030F0702030302020204" pitchFamily="66" charset="0"/>
                </a:rPr>
                <a:t>01.</a:t>
              </a:r>
              <a:endParaRPr lang="zh-CN" altLang="en-US" sz="2600" b="1" dirty="0">
                <a:solidFill>
                  <a:srgbClr val="FFDE4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C1D98B-A946-4FEA-B7B0-04BE47EA6241}"/>
                </a:ext>
              </a:extLst>
            </p:cNvPr>
            <p:cNvSpPr txBox="1"/>
            <p:nvPr/>
          </p:nvSpPr>
          <p:spPr>
            <a:xfrm>
              <a:off x="4999559" y="3347632"/>
              <a:ext cx="219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Comic Sans MS" panose="030F0702030302020204" pitchFamily="66" charset="0"/>
                </a:rPr>
                <a:t>INTRODUCTION</a:t>
              </a:r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14:cNvPr>
              <p14:cNvContentPartPr/>
              <p14:nvPr/>
            </p14:nvContentPartPr>
            <p14:xfrm>
              <a:off x="5203097" y="1763831"/>
              <a:ext cx="260460" cy="400071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4116" y="1754829"/>
                <a:ext cx="278064" cy="41771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7E4816BC-9B96-431B-A563-EBE7D0C94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28" y="1143135"/>
            <a:ext cx="709515" cy="7095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D9482A-20E4-4253-8A97-15EB0D7B5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784" y="6057121"/>
            <a:ext cx="901209" cy="8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9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Common Java Vulnerabilities 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699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Common Java Vulnerabilities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- Functional Bugs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09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Common Java Vulnerabilities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- Functional Bugs</a:t>
            </a: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	- Uncaught exceptions</a:t>
            </a: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	- Assertions</a:t>
            </a: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	- Inconsistent Implementations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35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Common Java Vulnerabilities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- Functional Bugs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Uncaught exceptions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Assertions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Inconsistent Implementations</a:t>
            </a:r>
          </a:p>
          <a:p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- Security Issues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36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Common Java Vulnerabilities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- Functional Bugs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Uncaught exceptions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Assertions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Inconsistent Implementations</a:t>
            </a:r>
          </a:p>
          <a:p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- Security Issues</a:t>
            </a: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	- Infinite Loops</a:t>
            </a: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	- </a:t>
            </a:r>
            <a:r>
              <a:rPr lang="en-US" altLang="zh-TW" sz="2400" b="1" dirty="0" err="1">
                <a:latin typeface="Comic Sans MS" panose="030F0702030302020204" pitchFamily="66" charset="0"/>
              </a:rPr>
              <a:t>OutOfMemoryError</a:t>
            </a:r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	- SQL injections</a:t>
            </a: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	- XSS (Framework, Sanitizers, …)</a:t>
            </a: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	- RCE (Jakarta, Serialization, …)</a:t>
            </a: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	- ...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146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Common Java Vulnerabilities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- Functional Bugs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Uncaught exceptions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Assertions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Inconsistent Implementations</a:t>
            </a:r>
          </a:p>
          <a:p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- Security Issues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Infinite Loops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</a:t>
            </a:r>
            <a:r>
              <a:rPr lang="en-US" altLang="zh-TW" sz="2400" b="1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OutOfMemoryError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SQL injections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XSS (Framework, Sanitizers, …)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RCE (Jakarta, Serialization, …)</a:t>
            </a: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	- ...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17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F8BAC78-FE7C-4254-93C0-CF753819A49F}"/>
              </a:ext>
            </a:extLst>
          </p:cNvPr>
          <p:cNvGrpSpPr/>
          <p:nvPr/>
        </p:nvGrpSpPr>
        <p:grpSpPr>
          <a:xfrm>
            <a:off x="4837560" y="2163903"/>
            <a:ext cx="2516881" cy="2530194"/>
            <a:chOff x="4837560" y="2163903"/>
            <a:chExt cx="2516881" cy="2530194"/>
          </a:xfrm>
        </p:grpSpPr>
        <p:sp>
          <p:nvSpPr>
            <p:cNvPr id="41" name="矩形: 棱台 40">
              <a:extLst>
                <a:ext uri="{FF2B5EF4-FFF2-40B4-BE49-F238E27FC236}">
                  <a16:creationId xmlns:a16="http://schemas.microsoft.com/office/drawing/2014/main" id="{76048F6E-202D-4B30-84E4-67195AC57A3B}"/>
                </a:ext>
              </a:extLst>
            </p:cNvPr>
            <p:cNvSpPr/>
            <p:nvPr/>
          </p:nvSpPr>
          <p:spPr>
            <a:xfrm>
              <a:off x="4837560" y="2163903"/>
              <a:ext cx="2516881" cy="2530194"/>
            </a:xfrm>
            <a:custGeom>
              <a:avLst/>
              <a:gdLst>
                <a:gd name="connsiteX0" fmla="*/ 117186 w 1953428"/>
                <a:gd name="connsiteY0" fmla="*/ 117186 h 1953428"/>
                <a:gd name="connsiteX1" fmla="*/ 1836242 w 1953428"/>
                <a:gd name="connsiteY1" fmla="*/ 117186 h 1953428"/>
                <a:gd name="connsiteX2" fmla="*/ 1836242 w 1953428"/>
                <a:gd name="connsiteY2" fmla="*/ 1836242 h 1953428"/>
                <a:gd name="connsiteX3" fmla="*/ 117186 w 1953428"/>
                <a:gd name="connsiteY3" fmla="*/ 1836242 h 1953428"/>
                <a:gd name="connsiteX4" fmla="*/ 117186 w 1953428"/>
                <a:gd name="connsiteY4" fmla="*/ 117186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836242 w 1953428"/>
                <a:gd name="connsiteY2" fmla="*/ 117186 h 1953428"/>
                <a:gd name="connsiteX3" fmla="*/ 117186 w 1953428"/>
                <a:gd name="connsiteY3" fmla="*/ 117186 h 1953428"/>
                <a:gd name="connsiteX4" fmla="*/ 0 w 1953428"/>
                <a:gd name="connsiteY4" fmla="*/ 0 h 1953428"/>
                <a:gd name="connsiteX0" fmla="*/ 0 w 1953428"/>
                <a:gd name="connsiteY0" fmla="*/ 1953428 h 1953428"/>
                <a:gd name="connsiteX1" fmla="*/ 117186 w 1953428"/>
                <a:gd name="connsiteY1" fmla="*/ 1836242 h 1953428"/>
                <a:gd name="connsiteX2" fmla="*/ 1836242 w 1953428"/>
                <a:gd name="connsiteY2" fmla="*/ 1836242 h 1953428"/>
                <a:gd name="connsiteX3" fmla="*/ 1953428 w 1953428"/>
                <a:gd name="connsiteY3" fmla="*/ 1953428 h 1953428"/>
                <a:gd name="connsiteX4" fmla="*/ 0 w 1953428"/>
                <a:gd name="connsiteY4" fmla="*/ 1953428 h 1953428"/>
                <a:gd name="connsiteX0" fmla="*/ 0 w 1953428"/>
                <a:gd name="connsiteY0" fmla="*/ 0 h 1953428"/>
                <a:gd name="connsiteX1" fmla="*/ 117186 w 1953428"/>
                <a:gd name="connsiteY1" fmla="*/ 117186 h 1953428"/>
                <a:gd name="connsiteX2" fmla="*/ 117186 w 1953428"/>
                <a:gd name="connsiteY2" fmla="*/ 1836242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0" fmla="*/ 1953428 w 1953428"/>
                <a:gd name="connsiteY0" fmla="*/ 0 h 1953428"/>
                <a:gd name="connsiteX1" fmla="*/ 1953428 w 1953428"/>
                <a:gd name="connsiteY1" fmla="*/ 1953428 h 1953428"/>
                <a:gd name="connsiteX2" fmla="*/ 1836242 w 1953428"/>
                <a:gd name="connsiteY2" fmla="*/ 1836242 h 1953428"/>
                <a:gd name="connsiteX3" fmla="*/ 1836242 w 1953428"/>
                <a:gd name="connsiteY3" fmla="*/ 117186 h 1953428"/>
                <a:gd name="connsiteX4" fmla="*/ 1953428 w 1953428"/>
                <a:gd name="connsiteY4" fmla="*/ 0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953428 w 1953428"/>
                <a:gd name="connsiteY2" fmla="*/ 1953428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5" fmla="*/ 117186 w 1953428"/>
                <a:gd name="connsiteY5" fmla="*/ 117186 h 1953428"/>
                <a:gd name="connsiteX6" fmla="*/ 1836242 w 1953428"/>
                <a:gd name="connsiteY6" fmla="*/ 117186 h 1953428"/>
                <a:gd name="connsiteX7" fmla="*/ 1836242 w 1953428"/>
                <a:gd name="connsiteY7" fmla="*/ 1836242 h 1953428"/>
                <a:gd name="connsiteX8" fmla="*/ 117186 w 1953428"/>
                <a:gd name="connsiteY8" fmla="*/ 1836242 h 1953428"/>
                <a:gd name="connsiteX9" fmla="*/ 117186 w 1953428"/>
                <a:gd name="connsiteY9" fmla="*/ 117186 h 1953428"/>
                <a:gd name="connsiteX10" fmla="*/ 0 w 1953428"/>
                <a:gd name="connsiteY10" fmla="*/ 0 h 1953428"/>
                <a:gd name="connsiteX11" fmla="*/ 117186 w 1953428"/>
                <a:gd name="connsiteY11" fmla="*/ 117186 h 1953428"/>
                <a:gd name="connsiteX12" fmla="*/ 0 w 1953428"/>
                <a:gd name="connsiteY12" fmla="*/ 1953428 h 1953428"/>
                <a:gd name="connsiteX13" fmla="*/ 117186 w 1953428"/>
                <a:gd name="connsiteY13" fmla="*/ 1836242 h 1953428"/>
                <a:gd name="connsiteX14" fmla="*/ 1953428 w 1953428"/>
                <a:gd name="connsiteY14" fmla="*/ 0 h 1953428"/>
                <a:gd name="connsiteX15" fmla="*/ 1836242 w 1953428"/>
                <a:gd name="connsiteY15" fmla="*/ 117186 h 1953428"/>
                <a:gd name="connsiteX16" fmla="*/ 1953428 w 1953428"/>
                <a:gd name="connsiteY16" fmla="*/ 1953428 h 1953428"/>
                <a:gd name="connsiteX17" fmla="*/ 1836242 w 1953428"/>
                <a:gd name="connsiteY17" fmla="*/ 1836242 h 1953428"/>
                <a:gd name="connsiteX0" fmla="*/ 117186 w 1953428"/>
                <a:gd name="connsiteY0" fmla="*/ 117228 h 1953470"/>
                <a:gd name="connsiteX1" fmla="*/ 1836242 w 1953428"/>
                <a:gd name="connsiteY1" fmla="*/ 117228 h 1953470"/>
                <a:gd name="connsiteX2" fmla="*/ 1836242 w 1953428"/>
                <a:gd name="connsiteY2" fmla="*/ 1836284 h 1953470"/>
                <a:gd name="connsiteX3" fmla="*/ 117186 w 1953428"/>
                <a:gd name="connsiteY3" fmla="*/ 1836284 h 1953470"/>
                <a:gd name="connsiteX4" fmla="*/ 117186 w 1953428"/>
                <a:gd name="connsiteY4" fmla="*/ 117228 h 1953470"/>
                <a:gd name="connsiteX0" fmla="*/ 0 w 1953428"/>
                <a:gd name="connsiteY0" fmla="*/ 42 h 1953470"/>
                <a:gd name="connsiteX1" fmla="*/ 1953428 w 1953428"/>
                <a:gd name="connsiteY1" fmla="*/ 42 h 1953470"/>
                <a:gd name="connsiteX2" fmla="*/ 1836242 w 1953428"/>
                <a:gd name="connsiteY2" fmla="*/ 117228 h 1953470"/>
                <a:gd name="connsiteX3" fmla="*/ 117186 w 1953428"/>
                <a:gd name="connsiteY3" fmla="*/ 117228 h 1953470"/>
                <a:gd name="connsiteX4" fmla="*/ 0 w 1953428"/>
                <a:gd name="connsiteY4" fmla="*/ 42 h 1953470"/>
                <a:gd name="connsiteX0" fmla="*/ 0 w 1953428"/>
                <a:gd name="connsiteY0" fmla="*/ 1953470 h 1953470"/>
                <a:gd name="connsiteX1" fmla="*/ 117186 w 1953428"/>
                <a:gd name="connsiteY1" fmla="*/ 1836284 h 1953470"/>
                <a:gd name="connsiteX2" fmla="*/ 1836242 w 1953428"/>
                <a:gd name="connsiteY2" fmla="*/ 1836284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0" fmla="*/ 0 w 1953428"/>
                <a:gd name="connsiteY0" fmla="*/ 42 h 1953470"/>
                <a:gd name="connsiteX1" fmla="*/ 117186 w 1953428"/>
                <a:gd name="connsiteY1" fmla="*/ 117228 h 1953470"/>
                <a:gd name="connsiteX2" fmla="*/ 117186 w 1953428"/>
                <a:gd name="connsiteY2" fmla="*/ 1836284 h 1953470"/>
                <a:gd name="connsiteX3" fmla="*/ 0 w 1953428"/>
                <a:gd name="connsiteY3" fmla="*/ 1953470 h 1953470"/>
                <a:gd name="connsiteX4" fmla="*/ 0 w 1953428"/>
                <a:gd name="connsiteY4" fmla="*/ 42 h 1953470"/>
                <a:gd name="connsiteX0" fmla="*/ 1953428 w 1953428"/>
                <a:gd name="connsiteY0" fmla="*/ 42 h 1953470"/>
                <a:gd name="connsiteX1" fmla="*/ 1953428 w 1953428"/>
                <a:gd name="connsiteY1" fmla="*/ 1953470 h 1953470"/>
                <a:gd name="connsiteX2" fmla="*/ 1836242 w 1953428"/>
                <a:gd name="connsiteY2" fmla="*/ 1836284 h 1953470"/>
                <a:gd name="connsiteX3" fmla="*/ 1836242 w 1953428"/>
                <a:gd name="connsiteY3" fmla="*/ 117228 h 1953470"/>
                <a:gd name="connsiteX4" fmla="*/ 1953428 w 1953428"/>
                <a:gd name="connsiteY4" fmla="*/ 42 h 1953470"/>
                <a:gd name="connsiteX0" fmla="*/ 0 w 1953428"/>
                <a:gd name="connsiteY0" fmla="*/ 42 h 1953470"/>
                <a:gd name="connsiteX1" fmla="*/ 461719 w 1953428"/>
                <a:gd name="connsiteY1" fmla="*/ 21890 h 1953470"/>
                <a:gd name="connsiteX2" fmla="*/ 1953428 w 1953428"/>
                <a:gd name="connsiteY2" fmla="*/ 42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5" fmla="*/ 0 w 1953428"/>
                <a:gd name="connsiteY5" fmla="*/ 42 h 1953470"/>
                <a:gd name="connsiteX6" fmla="*/ 117186 w 1953428"/>
                <a:gd name="connsiteY6" fmla="*/ 117228 h 1953470"/>
                <a:gd name="connsiteX7" fmla="*/ 1836242 w 1953428"/>
                <a:gd name="connsiteY7" fmla="*/ 117228 h 1953470"/>
                <a:gd name="connsiteX8" fmla="*/ 1836242 w 1953428"/>
                <a:gd name="connsiteY8" fmla="*/ 1836284 h 1953470"/>
                <a:gd name="connsiteX9" fmla="*/ 117186 w 1953428"/>
                <a:gd name="connsiteY9" fmla="*/ 1836284 h 1953470"/>
                <a:gd name="connsiteX10" fmla="*/ 117186 w 1953428"/>
                <a:gd name="connsiteY10" fmla="*/ 117228 h 1953470"/>
                <a:gd name="connsiteX11" fmla="*/ 0 w 1953428"/>
                <a:gd name="connsiteY11" fmla="*/ 42 h 1953470"/>
                <a:gd name="connsiteX12" fmla="*/ 117186 w 1953428"/>
                <a:gd name="connsiteY12" fmla="*/ 117228 h 1953470"/>
                <a:gd name="connsiteX13" fmla="*/ 0 w 1953428"/>
                <a:gd name="connsiteY13" fmla="*/ 1953470 h 1953470"/>
                <a:gd name="connsiteX14" fmla="*/ 117186 w 1953428"/>
                <a:gd name="connsiteY14" fmla="*/ 1836284 h 1953470"/>
                <a:gd name="connsiteX15" fmla="*/ 1953428 w 1953428"/>
                <a:gd name="connsiteY15" fmla="*/ 42 h 1953470"/>
                <a:gd name="connsiteX16" fmla="*/ 1836242 w 1953428"/>
                <a:gd name="connsiteY16" fmla="*/ 117228 h 1953470"/>
                <a:gd name="connsiteX17" fmla="*/ 1953428 w 1953428"/>
                <a:gd name="connsiteY17" fmla="*/ 1953470 h 1953470"/>
                <a:gd name="connsiteX18" fmla="*/ 1836242 w 1953428"/>
                <a:gd name="connsiteY18" fmla="*/ 1836284 h 195347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836242 w 1953428"/>
                <a:gd name="connsiteY9" fmla="*/ 1865194 h 1982380"/>
                <a:gd name="connsiteX10" fmla="*/ 117186 w 1953428"/>
                <a:gd name="connsiteY10" fmla="*/ 1865194 h 1982380"/>
                <a:gd name="connsiteX11" fmla="*/ 117186 w 1953428"/>
                <a:gd name="connsiteY11" fmla="*/ 146138 h 1982380"/>
                <a:gd name="connsiteX12" fmla="*/ 0 w 1953428"/>
                <a:gd name="connsiteY12" fmla="*/ 28952 h 1982380"/>
                <a:gd name="connsiteX13" fmla="*/ 117186 w 1953428"/>
                <a:gd name="connsiteY13" fmla="*/ 146138 h 1982380"/>
                <a:gd name="connsiteX14" fmla="*/ 0 w 1953428"/>
                <a:gd name="connsiteY14" fmla="*/ 1982380 h 1982380"/>
                <a:gd name="connsiteX15" fmla="*/ 117186 w 1953428"/>
                <a:gd name="connsiteY15" fmla="*/ 1865194 h 1982380"/>
                <a:gd name="connsiteX16" fmla="*/ 1953428 w 1953428"/>
                <a:gd name="connsiteY16" fmla="*/ 28952 h 1982380"/>
                <a:gd name="connsiteX17" fmla="*/ 1836242 w 1953428"/>
                <a:gd name="connsiteY17" fmla="*/ 146138 h 1982380"/>
                <a:gd name="connsiteX18" fmla="*/ 1953428 w 1953428"/>
                <a:gd name="connsiteY18" fmla="*/ 1982380 h 1982380"/>
                <a:gd name="connsiteX19" fmla="*/ 1836242 w 1953428"/>
                <a:gd name="connsiteY19" fmla="*/ 1865194 h 198238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795219 w 1953428"/>
                <a:gd name="connsiteY9" fmla="*/ 654050 h 1982380"/>
                <a:gd name="connsiteX10" fmla="*/ 1836242 w 1953428"/>
                <a:gd name="connsiteY10" fmla="*/ 1865194 h 1982380"/>
                <a:gd name="connsiteX11" fmla="*/ 117186 w 1953428"/>
                <a:gd name="connsiteY11" fmla="*/ 1865194 h 1982380"/>
                <a:gd name="connsiteX12" fmla="*/ 117186 w 1953428"/>
                <a:gd name="connsiteY12" fmla="*/ 146138 h 1982380"/>
                <a:gd name="connsiteX13" fmla="*/ 0 w 1953428"/>
                <a:gd name="connsiteY13" fmla="*/ 28952 h 1982380"/>
                <a:gd name="connsiteX14" fmla="*/ 117186 w 1953428"/>
                <a:gd name="connsiteY14" fmla="*/ 146138 h 1982380"/>
                <a:gd name="connsiteX15" fmla="*/ 0 w 1953428"/>
                <a:gd name="connsiteY15" fmla="*/ 1982380 h 1982380"/>
                <a:gd name="connsiteX16" fmla="*/ 117186 w 1953428"/>
                <a:gd name="connsiteY16" fmla="*/ 1865194 h 1982380"/>
                <a:gd name="connsiteX17" fmla="*/ 1953428 w 1953428"/>
                <a:gd name="connsiteY17" fmla="*/ 28952 h 1982380"/>
                <a:gd name="connsiteX18" fmla="*/ 1836242 w 1953428"/>
                <a:gd name="connsiteY18" fmla="*/ 146138 h 1982380"/>
                <a:gd name="connsiteX19" fmla="*/ 1953428 w 1953428"/>
                <a:gd name="connsiteY19" fmla="*/ 1982380 h 1982380"/>
                <a:gd name="connsiteX20" fmla="*/ 1836242 w 1953428"/>
                <a:gd name="connsiteY20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53428 w 1985719"/>
                <a:gd name="connsiteY5" fmla="*/ 1982380 h 1982380"/>
                <a:gd name="connsiteX6" fmla="*/ 0 w 1985719"/>
                <a:gd name="connsiteY6" fmla="*/ 1982380 h 1982380"/>
                <a:gd name="connsiteX7" fmla="*/ 0 w 1985719"/>
                <a:gd name="connsiteY7" fmla="*/ 28952 h 1982380"/>
                <a:gd name="connsiteX8" fmla="*/ 117186 w 1985719"/>
                <a:gd name="connsiteY8" fmla="*/ 146138 h 1982380"/>
                <a:gd name="connsiteX9" fmla="*/ 1836242 w 1985719"/>
                <a:gd name="connsiteY9" fmla="*/ 146138 h 1982380"/>
                <a:gd name="connsiteX10" fmla="*/ 1795219 w 1985719"/>
                <a:gd name="connsiteY10" fmla="*/ 654050 h 1982380"/>
                <a:gd name="connsiteX11" fmla="*/ 1836242 w 1985719"/>
                <a:gd name="connsiteY11" fmla="*/ 1865194 h 1982380"/>
                <a:gd name="connsiteX12" fmla="*/ 117186 w 1985719"/>
                <a:gd name="connsiteY12" fmla="*/ 1865194 h 1982380"/>
                <a:gd name="connsiteX13" fmla="*/ 117186 w 1985719"/>
                <a:gd name="connsiteY13" fmla="*/ 146138 h 1982380"/>
                <a:gd name="connsiteX14" fmla="*/ 0 w 1985719"/>
                <a:gd name="connsiteY14" fmla="*/ 28952 h 1982380"/>
                <a:gd name="connsiteX15" fmla="*/ 117186 w 1985719"/>
                <a:gd name="connsiteY15" fmla="*/ 146138 h 1982380"/>
                <a:gd name="connsiteX16" fmla="*/ 0 w 1985719"/>
                <a:gd name="connsiteY16" fmla="*/ 1982380 h 1982380"/>
                <a:gd name="connsiteX17" fmla="*/ 117186 w 1985719"/>
                <a:gd name="connsiteY17" fmla="*/ 1865194 h 1982380"/>
                <a:gd name="connsiteX18" fmla="*/ 1953428 w 1985719"/>
                <a:gd name="connsiteY18" fmla="*/ 28952 h 1982380"/>
                <a:gd name="connsiteX19" fmla="*/ 1836242 w 1985719"/>
                <a:gd name="connsiteY19" fmla="*/ 146138 h 1982380"/>
                <a:gd name="connsiteX20" fmla="*/ 1953428 w 1985719"/>
                <a:gd name="connsiteY20" fmla="*/ 1982380 h 1982380"/>
                <a:gd name="connsiteX21" fmla="*/ 1836242 w 1985719"/>
                <a:gd name="connsiteY21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7186 w 1985719"/>
                <a:gd name="connsiteY13" fmla="*/ 1865194 h 1982380"/>
                <a:gd name="connsiteX14" fmla="*/ 117186 w 1985719"/>
                <a:gd name="connsiteY14" fmla="*/ 146138 h 1982380"/>
                <a:gd name="connsiteX15" fmla="*/ 0 w 1985719"/>
                <a:gd name="connsiteY15" fmla="*/ 28952 h 1982380"/>
                <a:gd name="connsiteX16" fmla="*/ 117186 w 1985719"/>
                <a:gd name="connsiteY16" fmla="*/ 146138 h 1982380"/>
                <a:gd name="connsiteX17" fmla="*/ 0 w 1985719"/>
                <a:gd name="connsiteY17" fmla="*/ 1982380 h 1982380"/>
                <a:gd name="connsiteX18" fmla="*/ 117186 w 1985719"/>
                <a:gd name="connsiteY18" fmla="*/ 1865194 h 1982380"/>
                <a:gd name="connsiteX19" fmla="*/ 1953428 w 1985719"/>
                <a:gd name="connsiteY19" fmla="*/ 28952 h 1982380"/>
                <a:gd name="connsiteX20" fmla="*/ 1836242 w 1985719"/>
                <a:gd name="connsiteY20" fmla="*/ 146138 h 1982380"/>
                <a:gd name="connsiteX21" fmla="*/ 1953428 w 1985719"/>
                <a:gd name="connsiteY21" fmla="*/ 1982380 h 1982380"/>
                <a:gd name="connsiteX22" fmla="*/ 1836242 w 1985719"/>
                <a:gd name="connsiteY22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66569 w 1985719"/>
                <a:gd name="connsiteY13" fmla="*/ 1842705 h 1982380"/>
                <a:gd name="connsiteX14" fmla="*/ 117186 w 1985719"/>
                <a:gd name="connsiteY14" fmla="*/ 1865194 h 1982380"/>
                <a:gd name="connsiteX15" fmla="*/ 117186 w 1985719"/>
                <a:gd name="connsiteY15" fmla="*/ 146138 h 1982380"/>
                <a:gd name="connsiteX16" fmla="*/ 0 w 1985719"/>
                <a:gd name="connsiteY16" fmla="*/ 28952 h 1982380"/>
                <a:gd name="connsiteX17" fmla="*/ 117186 w 1985719"/>
                <a:gd name="connsiteY17" fmla="*/ 146138 h 1982380"/>
                <a:gd name="connsiteX18" fmla="*/ 0 w 1985719"/>
                <a:gd name="connsiteY18" fmla="*/ 1982380 h 1982380"/>
                <a:gd name="connsiteX19" fmla="*/ 117186 w 1985719"/>
                <a:gd name="connsiteY19" fmla="*/ 1865194 h 1982380"/>
                <a:gd name="connsiteX20" fmla="*/ 1953428 w 1985719"/>
                <a:gd name="connsiteY20" fmla="*/ 28952 h 1982380"/>
                <a:gd name="connsiteX21" fmla="*/ 1836242 w 1985719"/>
                <a:gd name="connsiteY21" fmla="*/ 146138 h 1982380"/>
                <a:gd name="connsiteX22" fmla="*/ 1953428 w 1985719"/>
                <a:gd name="connsiteY22" fmla="*/ 1982380 h 1982380"/>
                <a:gd name="connsiteX23" fmla="*/ 1836242 w 1985719"/>
                <a:gd name="connsiteY23" fmla="*/ 1865194 h 1982380"/>
                <a:gd name="connsiteX0" fmla="*/ 117186 w 1985719"/>
                <a:gd name="connsiteY0" fmla="*/ 146138 h 2007805"/>
                <a:gd name="connsiteX1" fmla="*/ 1836242 w 1985719"/>
                <a:gd name="connsiteY1" fmla="*/ 146138 h 2007805"/>
                <a:gd name="connsiteX2" fmla="*/ 1836242 w 1985719"/>
                <a:gd name="connsiteY2" fmla="*/ 1865194 h 2007805"/>
                <a:gd name="connsiteX3" fmla="*/ 117186 w 1985719"/>
                <a:gd name="connsiteY3" fmla="*/ 1865194 h 2007805"/>
                <a:gd name="connsiteX4" fmla="*/ 117186 w 1985719"/>
                <a:gd name="connsiteY4" fmla="*/ 146138 h 2007805"/>
                <a:gd name="connsiteX0" fmla="*/ 0 w 1985719"/>
                <a:gd name="connsiteY0" fmla="*/ 28952 h 2007805"/>
                <a:gd name="connsiteX1" fmla="*/ 1953428 w 1985719"/>
                <a:gd name="connsiteY1" fmla="*/ 28952 h 2007805"/>
                <a:gd name="connsiteX2" fmla="*/ 1836242 w 1985719"/>
                <a:gd name="connsiteY2" fmla="*/ 146138 h 2007805"/>
                <a:gd name="connsiteX3" fmla="*/ 117186 w 1985719"/>
                <a:gd name="connsiteY3" fmla="*/ 146138 h 2007805"/>
                <a:gd name="connsiteX4" fmla="*/ 0 w 1985719"/>
                <a:gd name="connsiteY4" fmla="*/ 28952 h 2007805"/>
                <a:gd name="connsiteX0" fmla="*/ 0 w 1985719"/>
                <a:gd name="connsiteY0" fmla="*/ 1982380 h 2007805"/>
                <a:gd name="connsiteX1" fmla="*/ 117186 w 1985719"/>
                <a:gd name="connsiteY1" fmla="*/ 1865194 h 2007805"/>
                <a:gd name="connsiteX2" fmla="*/ 1836242 w 1985719"/>
                <a:gd name="connsiteY2" fmla="*/ 1865194 h 2007805"/>
                <a:gd name="connsiteX3" fmla="*/ 1953428 w 1985719"/>
                <a:gd name="connsiteY3" fmla="*/ 1982380 h 2007805"/>
                <a:gd name="connsiteX4" fmla="*/ 0 w 1985719"/>
                <a:gd name="connsiteY4" fmla="*/ 1982380 h 2007805"/>
                <a:gd name="connsiteX0" fmla="*/ 0 w 1985719"/>
                <a:gd name="connsiteY0" fmla="*/ 28952 h 2007805"/>
                <a:gd name="connsiteX1" fmla="*/ 117186 w 1985719"/>
                <a:gd name="connsiteY1" fmla="*/ 146138 h 2007805"/>
                <a:gd name="connsiteX2" fmla="*/ 117186 w 1985719"/>
                <a:gd name="connsiteY2" fmla="*/ 1865194 h 2007805"/>
                <a:gd name="connsiteX3" fmla="*/ 0 w 1985719"/>
                <a:gd name="connsiteY3" fmla="*/ 1982380 h 2007805"/>
                <a:gd name="connsiteX4" fmla="*/ 0 w 1985719"/>
                <a:gd name="connsiteY4" fmla="*/ 28952 h 2007805"/>
                <a:gd name="connsiteX0" fmla="*/ 1953428 w 1985719"/>
                <a:gd name="connsiteY0" fmla="*/ 28952 h 2007805"/>
                <a:gd name="connsiteX1" fmla="*/ 1953428 w 1985719"/>
                <a:gd name="connsiteY1" fmla="*/ 1982380 h 2007805"/>
                <a:gd name="connsiteX2" fmla="*/ 1836242 w 1985719"/>
                <a:gd name="connsiteY2" fmla="*/ 1865194 h 2007805"/>
                <a:gd name="connsiteX3" fmla="*/ 1836242 w 1985719"/>
                <a:gd name="connsiteY3" fmla="*/ 146138 h 2007805"/>
                <a:gd name="connsiteX4" fmla="*/ 1953428 w 1985719"/>
                <a:gd name="connsiteY4" fmla="*/ 28952 h 2007805"/>
                <a:gd name="connsiteX0" fmla="*/ 0 w 1985719"/>
                <a:gd name="connsiteY0" fmla="*/ 28952 h 2007805"/>
                <a:gd name="connsiteX1" fmla="*/ 461719 w 1985719"/>
                <a:gd name="connsiteY1" fmla="*/ 50800 h 2007805"/>
                <a:gd name="connsiteX2" fmla="*/ 1445969 w 1985719"/>
                <a:gd name="connsiteY2" fmla="*/ 0 h 2007805"/>
                <a:gd name="connsiteX3" fmla="*/ 1953428 w 1985719"/>
                <a:gd name="connsiteY3" fmla="*/ 28952 h 2007805"/>
                <a:gd name="connsiteX4" fmla="*/ 1985719 w 1985719"/>
                <a:gd name="connsiteY4" fmla="*/ 762000 h 2007805"/>
                <a:gd name="connsiteX5" fmla="*/ 1934919 w 1985719"/>
                <a:gd name="connsiteY5" fmla="*/ 1460500 h 2007805"/>
                <a:gd name="connsiteX6" fmla="*/ 1953428 w 1985719"/>
                <a:gd name="connsiteY6" fmla="*/ 1982380 h 2007805"/>
                <a:gd name="connsiteX7" fmla="*/ 410919 w 1985719"/>
                <a:gd name="connsiteY7" fmla="*/ 2007805 h 2007805"/>
                <a:gd name="connsiteX8" fmla="*/ 0 w 1985719"/>
                <a:gd name="connsiteY8" fmla="*/ 1982380 h 2007805"/>
                <a:gd name="connsiteX9" fmla="*/ 0 w 1985719"/>
                <a:gd name="connsiteY9" fmla="*/ 28952 h 2007805"/>
                <a:gd name="connsiteX10" fmla="*/ 117186 w 1985719"/>
                <a:gd name="connsiteY10" fmla="*/ 146138 h 2007805"/>
                <a:gd name="connsiteX11" fmla="*/ 1836242 w 1985719"/>
                <a:gd name="connsiteY11" fmla="*/ 146138 h 2007805"/>
                <a:gd name="connsiteX12" fmla="*/ 1795219 w 1985719"/>
                <a:gd name="connsiteY12" fmla="*/ 654050 h 2007805"/>
                <a:gd name="connsiteX13" fmla="*/ 1836242 w 1985719"/>
                <a:gd name="connsiteY13" fmla="*/ 1865194 h 2007805"/>
                <a:gd name="connsiteX14" fmla="*/ 1166569 w 1985719"/>
                <a:gd name="connsiteY14" fmla="*/ 1842705 h 2007805"/>
                <a:gd name="connsiteX15" fmla="*/ 117186 w 1985719"/>
                <a:gd name="connsiteY15" fmla="*/ 1865194 h 2007805"/>
                <a:gd name="connsiteX16" fmla="*/ 117186 w 1985719"/>
                <a:gd name="connsiteY16" fmla="*/ 146138 h 2007805"/>
                <a:gd name="connsiteX17" fmla="*/ 0 w 1985719"/>
                <a:gd name="connsiteY17" fmla="*/ 28952 h 2007805"/>
                <a:gd name="connsiteX18" fmla="*/ 117186 w 1985719"/>
                <a:gd name="connsiteY18" fmla="*/ 146138 h 2007805"/>
                <a:gd name="connsiteX19" fmla="*/ 0 w 1985719"/>
                <a:gd name="connsiteY19" fmla="*/ 1982380 h 2007805"/>
                <a:gd name="connsiteX20" fmla="*/ 117186 w 1985719"/>
                <a:gd name="connsiteY20" fmla="*/ 1865194 h 2007805"/>
                <a:gd name="connsiteX21" fmla="*/ 1953428 w 1985719"/>
                <a:gd name="connsiteY21" fmla="*/ 28952 h 2007805"/>
                <a:gd name="connsiteX22" fmla="*/ 1836242 w 1985719"/>
                <a:gd name="connsiteY22" fmla="*/ 146138 h 2007805"/>
                <a:gd name="connsiteX23" fmla="*/ 1953428 w 1985719"/>
                <a:gd name="connsiteY23" fmla="*/ 1982380 h 2007805"/>
                <a:gd name="connsiteX24" fmla="*/ 1836242 w 1985719"/>
                <a:gd name="connsiteY24" fmla="*/ 1865194 h 2007805"/>
                <a:gd name="connsiteX0" fmla="*/ 117186 w 1985719"/>
                <a:gd name="connsiteY0" fmla="*/ 146138 h 2033138"/>
                <a:gd name="connsiteX1" fmla="*/ 1836242 w 1985719"/>
                <a:gd name="connsiteY1" fmla="*/ 146138 h 2033138"/>
                <a:gd name="connsiteX2" fmla="*/ 1836242 w 1985719"/>
                <a:gd name="connsiteY2" fmla="*/ 1865194 h 2033138"/>
                <a:gd name="connsiteX3" fmla="*/ 117186 w 1985719"/>
                <a:gd name="connsiteY3" fmla="*/ 1865194 h 2033138"/>
                <a:gd name="connsiteX4" fmla="*/ 117186 w 1985719"/>
                <a:gd name="connsiteY4" fmla="*/ 146138 h 2033138"/>
                <a:gd name="connsiteX0" fmla="*/ 0 w 1985719"/>
                <a:gd name="connsiteY0" fmla="*/ 28952 h 2033138"/>
                <a:gd name="connsiteX1" fmla="*/ 1953428 w 1985719"/>
                <a:gd name="connsiteY1" fmla="*/ 28952 h 2033138"/>
                <a:gd name="connsiteX2" fmla="*/ 1836242 w 1985719"/>
                <a:gd name="connsiteY2" fmla="*/ 146138 h 2033138"/>
                <a:gd name="connsiteX3" fmla="*/ 117186 w 1985719"/>
                <a:gd name="connsiteY3" fmla="*/ 146138 h 2033138"/>
                <a:gd name="connsiteX4" fmla="*/ 0 w 1985719"/>
                <a:gd name="connsiteY4" fmla="*/ 28952 h 2033138"/>
                <a:gd name="connsiteX0" fmla="*/ 0 w 1985719"/>
                <a:gd name="connsiteY0" fmla="*/ 1982380 h 2033138"/>
                <a:gd name="connsiteX1" fmla="*/ 117186 w 1985719"/>
                <a:gd name="connsiteY1" fmla="*/ 1865194 h 2033138"/>
                <a:gd name="connsiteX2" fmla="*/ 1836242 w 1985719"/>
                <a:gd name="connsiteY2" fmla="*/ 1865194 h 2033138"/>
                <a:gd name="connsiteX3" fmla="*/ 1953428 w 1985719"/>
                <a:gd name="connsiteY3" fmla="*/ 1982380 h 2033138"/>
                <a:gd name="connsiteX4" fmla="*/ 0 w 1985719"/>
                <a:gd name="connsiteY4" fmla="*/ 1982380 h 2033138"/>
                <a:gd name="connsiteX0" fmla="*/ 0 w 1985719"/>
                <a:gd name="connsiteY0" fmla="*/ 28952 h 2033138"/>
                <a:gd name="connsiteX1" fmla="*/ 117186 w 1985719"/>
                <a:gd name="connsiteY1" fmla="*/ 146138 h 2033138"/>
                <a:gd name="connsiteX2" fmla="*/ 117186 w 1985719"/>
                <a:gd name="connsiteY2" fmla="*/ 1865194 h 2033138"/>
                <a:gd name="connsiteX3" fmla="*/ 0 w 1985719"/>
                <a:gd name="connsiteY3" fmla="*/ 1982380 h 2033138"/>
                <a:gd name="connsiteX4" fmla="*/ 0 w 1985719"/>
                <a:gd name="connsiteY4" fmla="*/ 28952 h 2033138"/>
                <a:gd name="connsiteX0" fmla="*/ 1953428 w 1985719"/>
                <a:gd name="connsiteY0" fmla="*/ 28952 h 2033138"/>
                <a:gd name="connsiteX1" fmla="*/ 1953428 w 1985719"/>
                <a:gd name="connsiteY1" fmla="*/ 1982380 h 2033138"/>
                <a:gd name="connsiteX2" fmla="*/ 1836242 w 1985719"/>
                <a:gd name="connsiteY2" fmla="*/ 1865194 h 2033138"/>
                <a:gd name="connsiteX3" fmla="*/ 1836242 w 1985719"/>
                <a:gd name="connsiteY3" fmla="*/ 146138 h 2033138"/>
                <a:gd name="connsiteX4" fmla="*/ 1953428 w 1985719"/>
                <a:gd name="connsiteY4" fmla="*/ 28952 h 2033138"/>
                <a:gd name="connsiteX0" fmla="*/ 0 w 1985719"/>
                <a:gd name="connsiteY0" fmla="*/ 28952 h 2033138"/>
                <a:gd name="connsiteX1" fmla="*/ 461719 w 1985719"/>
                <a:gd name="connsiteY1" fmla="*/ 50800 h 2033138"/>
                <a:gd name="connsiteX2" fmla="*/ 1445969 w 1985719"/>
                <a:gd name="connsiteY2" fmla="*/ 0 h 2033138"/>
                <a:gd name="connsiteX3" fmla="*/ 1953428 w 1985719"/>
                <a:gd name="connsiteY3" fmla="*/ 28952 h 2033138"/>
                <a:gd name="connsiteX4" fmla="*/ 1985719 w 1985719"/>
                <a:gd name="connsiteY4" fmla="*/ 762000 h 2033138"/>
                <a:gd name="connsiteX5" fmla="*/ 1934919 w 1985719"/>
                <a:gd name="connsiteY5" fmla="*/ 1460500 h 2033138"/>
                <a:gd name="connsiteX6" fmla="*/ 1953428 w 1985719"/>
                <a:gd name="connsiteY6" fmla="*/ 1982380 h 2033138"/>
                <a:gd name="connsiteX7" fmla="*/ 1414219 w 1985719"/>
                <a:gd name="connsiteY7" fmla="*/ 2020505 h 2033138"/>
                <a:gd name="connsiteX8" fmla="*/ 410919 w 1985719"/>
                <a:gd name="connsiteY8" fmla="*/ 2007805 h 2033138"/>
                <a:gd name="connsiteX9" fmla="*/ 0 w 1985719"/>
                <a:gd name="connsiteY9" fmla="*/ 1982380 h 2033138"/>
                <a:gd name="connsiteX10" fmla="*/ 0 w 1985719"/>
                <a:gd name="connsiteY10" fmla="*/ 28952 h 2033138"/>
                <a:gd name="connsiteX11" fmla="*/ 117186 w 1985719"/>
                <a:gd name="connsiteY11" fmla="*/ 146138 h 2033138"/>
                <a:gd name="connsiteX12" fmla="*/ 1836242 w 1985719"/>
                <a:gd name="connsiteY12" fmla="*/ 146138 h 2033138"/>
                <a:gd name="connsiteX13" fmla="*/ 1795219 w 1985719"/>
                <a:gd name="connsiteY13" fmla="*/ 654050 h 2033138"/>
                <a:gd name="connsiteX14" fmla="*/ 1836242 w 1985719"/>
                <a:gd name="connsiteY14" fmla="*/ 1865194 h 2033138"/>
                <a:gd name="connsiteX15" fmla="*/ 1166569 w 1985719"/>
                <a:gd name="connsiteY15" fmla="*/ 1842705 h 2033138"/>
                <a:gd name="connsiteX16" fmla="*/ 117186 w 1985719"/>
                <a:gd name="connsiteY16" fmla="*/ 1865194 h 2033138"/>
                <a:gd name="connsiteX17" fmla="*/ 117186 w 1985719"/>
                <a:gd name="connsiteY17" fmla="*/ 146138 h 2033138"/>
                <a:gd name="connsiteX18" fmla="*/ 0 w 1985719"/>
                <a:gd name="connsiteY18" fmla="*/ 28952 h 2033138"/>
                <a:gd name="connsiteX19" fmla="*/ 117186 w 1985719"/>
                <a:gd name="connsiteY19" fmla="*/ 146138 h 2033138"/>
                <a:gd name="connsiteX20" fmla="*/ 0 w 1985719"/>
                <a:gd name="connsiteY20" fmla="*/ 1982380 h 2033138"/>
                <a:gd name="connsiteX21" fmla="*/ 117186 w 1985719"/>
                <a:gd name="connsiteY21" fmla="*/ 1865194 h 2033138"/>
                <a:gd name="connsiteX22" fmla="*/ 1953428 w 1985719"/>
                <a:gd name="connsiteY22" fmla="*/ 28952 h 2033138"/>
                <a:gd name="connsiteX23" fmla="*/ 1836242 w 1985719"/>
                <a:gd name="connsiteY23" fmla="*/ 146138 h 2033138"/>
                <a:gd name="connsiteX24" fmla="*/ 1953428 w 1985719"/>
                <a:gd name="connsiteY24" fmla="*/ 1982380 h 2033138"/>
                <a:gd name="connsiteX25" fmla="*/ 1836242 w 1985719"/>
                <a:gd name="connsiteY25" fmla="*/ 1865194 h 2033138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17186 w 1985719"/>
                <a:gd name="connsiteY18" fmla="*/ 146138 h 2028689"/>
                <a:gd name="connsiteX19" fmla="*/ 0 w 1985719"/>
                <a:gd name="connsiteY19" fmla="*/ 28952 h 2028689"/>
                <a:gd name="connsiteX20" fmla="*/ 117186 w 1985719"/>
                <a:gd name="connsiteY20" fmla="*/ 146138 h 2028689"/>
                <a:gd name="connsiteX21" fmla="*/ 0 w 1985719"/>
                <a:gd name="connsiteY21" fmla="*/ 1982380 h 2028689"/>
                <a:gd name="connsiteX22" fmla="*/ 117186 w 1985719"/>
                <a:gd name="connsiteY22" fmla="*/ 1865194 h 2028689"/>
                <a:gd name="connsiteX23" fmla="*/ 1953428 w 1985719"/>
                <a:gd name="connsiteY23" fmla="*/ 28952 h 2028689"/>
                <a:gd name="connsiteX24" fmla="*/ 1836242 w 1985719"/>
                <a:gd name="connsiteY24" fmla="*/ 146138 h 2028689"/>
                <a:gd name="connsiteX25" fmla="*/ 1953428 w 1985719"/>
                <a:gd name="connsiteY25" fmla="*/ 1982380 h 2028689"/>
                <a:gd name="connsiteX26" fmla="*/ 1836242 w 1985719"/>
                <a:gd name="connsiteY26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31726 w 2000259"/>
                <a:gd name="connsiteY0" fmla="*/ 146138 h 2028689"/>
                <a:gd name="connsiteX1" fmla="*/ 1850782 w 2000259"/>
                <a:gd name="connsiteY1" fmla="*/ 146138 h 2028689"/>
                <a:gd name="connsiteX2" fmla="*/ 1850782 w 2000259"/>
                <a:gd name="connsiteY2" fmla="*/ 1865194 h 2028689"/>
                <a:gd name="connsiteX3" fmla="*/ 131726 w 2000259"/>
                <a:gd name="connsiteY3" fmla="*/ 1865194 h 2028689"/>
                <a:gd name="connsiteX4" fmla="*/ 131726 w 2000259"/>
                <a:gd name="connsiteY4" fmla="*/ 146138 h 2028689"/>
                <a:gd name="connsiteX0" fmla="*/ 14540 w 2000259"/>
                <a:gd name="connsiteY0" fmla="*/ 28952 h 2028689"/>
                <a:gd name="connsiteX1" fmla="*/ 1967968 w 2000259"/>
                <a:gd name="connsiteY1" fmla="*/ 28952 h 2028689"/>
                <a:gd name="connsiteX2" fmla="*/ 1850782 w 2000259"/>
                <a:gd name="connsiteY2" fmla="*/ 146138 h 2028689"/>
                <a:gd name="connsiteX3" fmla="*/ 131726 w 2000259"/>
                <a:gd name="connsiteY3" fmla="*/ 146138 h 2028689"/>
                <a:gd name="connsiteX4" fmla="*/ 14540 w 2000259"/>
                <a:gd name="connsiteY4" fmla="*/ 28952 h 2028689"/>
                <a:gd name="connsiteX0" fmla="*/ 14540 w 2000259"/>
                <a:gd name="connsiteY0" fmla="*/ 1982380 h 2028689"/>
                <a:gd name="connsiteX1" fmla="*/ 131726 w 2000259"/>
                <a:gd name="connsiteY1" fmla="*/ 1865194 h 2028689"/>
                <a:gd name="connsiteX2" fmla="*/ 1850782 w 2000259"/>
                <a:gd name="connsiteY2" fmla="*/ 1865194 h 2028689"/>
                <a:gd name="connsiteX3" fmla="*/ 1967968 w 2000259"/>
                <a:gd name="connsiteY3" fmla="*/ 1982380 h 2028689"/>
                <a:gd name="connsiteX4" fmla="*/ 14540 w 2000259"/>
                <a:gd name="connsiteY4" fmla="*/ 1982380 h 2028689"/>
                <a:gd name="connsiteX0" fmla="*/ 14540 w 2000259"/>
                <a:gd name="connsiteY0" fmla="*/ 28952 h 2028689"/>
                <a:gd name="connsiteX1" fmla="*/ 131726 w 2000259"/>
                <a:gd name="connsiteY1" fmla="*/ 146138 h 2028689"/>
                <a:gd name="connsiteX2" fmla="*/ 131726 w 2000259"/>
                <a:gd name="connsiteY2" fmla="*/ 1865194 h 2028689"/>
                <a:gd name="connsiteX3" fmla="*/ 14540 w 2000259"/>
                <a:gd name="connsiteY3" fmla="*/ 1982380 h 2028689"/>
                <a:gd name="connsiteX4" fmla="*/ 14540 w 2000259"/>
                <a:gd name="connsiteY4" fmla="*/ 28952 h 2028689"/>
                <a:gd name="connsiteX0" fmla="*/ 1967968 w 2000259"/>
                <a:gd name="connsiteY0" fmla="*/ 28952 h 2028689"/>
                <a:gd name="connsiteX1" fmla="*/ 1967968 w 2000259"/>
                <a:gd name="connsiteY1" fmla="*/ 1982380 h 2028689"/>
                <a:gd name="connsiteX2" fmla="*/ 1850782 w 2000259"/>
                <a:gd name="connsiteY2" fmla="*/ 1865194 h 2028689"/>
                <a:gd name="connsiteX3" fmla="*/ 1850782 w 2000259"/>
                <a:gd name="connsiteY3" fmla="*/ 146138 h 2028689"/>
                <a:gd name="connsiteX4" fmla="*/ 1967968 w 2000259"/>
                <a:gd name="connsiteY4" fmla="*/ 28952 h 2028689"/>
                <a:gd name="connsiteX0" fmla="*/ 14540 w 2000259"/>
                <a:gd name="connsiteY0" fmla="*/ 28952 h 2028689"/>
                <a:gd name="connsiteX1" fmla="*/ 476259 w 2000259"/>
                <a:gd name="connsiteY1" fmla="*/ 50800 h 2028689"/>
                <a:gd name="connsiteX2" fmla="*/ 1460509 w 2000259"/>
                <a:gd name="connsiteY2" fmla="*/ 0 h 2028689"/>
                <a:gd name="connsiteX3" fmla="*/ 1967968 w 2000259"/>
                <a:gd name="connsiteY3" fmla="*/ 28952 h 2028689"/>
                <a:gd name="connsiteX4" fmla="*/ 2000259 w 2000259"/>
                <a:gd name="connsiteY4" fmla="*/ 762000 h 2028689"/>
                <a:gd name="connsiteX5" fmla="*/ 1949459 w 2000259"/>
                <a:gd name="connsiteY5" fmla="*/ 1460500 h 2028689"/>
                <a:gd name="connsiteX6" fmla="*/ 1967968 w 2000259"/>
                <a:gd name="connsiteY6" fmla="*/ 1982380 h 2028689"/>
                <a:gd name="connsiteX7" fmla="*/ 1771659 w 2000259"/>
                <a:gd name="connsiteY7" fmla="*/ 2001454 h 2028689"/>
                <a:gd name="connsiteX8" fmla="*/ 1428759 w 2000259"/>
                <a:gd name="connsiteY8" fmla="*/ 2020505 h 2028689"/>
                <a:gd name="connsiteX9" fmla="*/ 425459 w 2000259"/>
                <a:gd name="connsiteY9" fmla="*/ 2007805 h 2028689"/>
                <a:gd name="connsiteX10" fmla="*/ 14540 w 2000259"/>
                <a:gd name="connsiteY10" fmla="*/ 1982380 h 2028689"/>
                <a:gd name="connsiteX11" fmla="*/ 9 w 2000259"/>
                <a:gd name="connsiteY11" fmla="*/ 398080 h 2028689"/>
                <a:gd name="connsiteX12" fmla="*/ 14540 w 2000259"/>
                <a:gd name="connsiteY12" fmla="*/ 28952 h 2028689"/>
                <a:gd name="connsiteX13" fmla="*/ 131726 w 2000259"/>
                <a:gd name="connsiteY13" fmla="*/ 146138 h 2028689"/>
                <a:gd name="connsiteX14" fmla="*/ 1850782 w 2000259"/>
                <a:gd name="connsiteY14" fmla="*/ 146138 h 2028689"/>
                <a:gd name="connsiteX15" fmla="*/ 1809759 w 2000259"/>
                <a:gd name="connsiteY15" fmla="*/ 654050 h 2028689"/>
                <a:gd name="connsiteX16" fmla="*/ 1850782 w 2000259"/>
                <a:gd name="connsiteY16" fmla="*/ 1865194 h 2028689"/>
                <a:gd name="connsiteX17" fmla="*/ 1181109 w 2000259"/>
                <a:gd name="connsiteY17" fmla="*/ 1842705 h 2028689"/>
                <a:gd name="connsiteX18" fmla="*/ 131726 w 2000259"/>
                <a:gd name="connsiteY18" fmla="*/ 1865194 h 2028689"/>
                <a:gd name="connsiteX19" fmla="*/ 158759 w 2000259"/>
                <a:gd name="connsiteY19" fmla="*/ 661605 h 2028689"/>
                <a:gd name="connsiteX20" fmla="*/ 131726 w 2000259"/>
                <a:gd name="connsiteY20" fmla="*/ 146138 h 2028689"/>
                <a:gd name="connsiteX21" fmla="*/ 14540 w 2000259"/>
                <a:gd name="connsiteY21" fmla="*/ 28952 h 2028689"/>
                <a:gd name="connsiteX22" fmla="*/ 131726 w 2000259"/>
                <a:gd name="connsiteY22" fmla="*/ 146138 h 2028689"/>
                <a:gd name="connsiteX23" fmla="*/ 14540 w 2000259"/>
                <a:gd name="connsiteY23" fmla="*/ 1982380 h 2028689"/>
                <a:gd name="connsiteX24" fmla="*/ 131726 w 2000259"/>
                <a:gd name="connsiteY24" fmla="*/ 1865194 h 2028689"/>
                <a:gd name="connsiteX25" fmla="*/ 1967968 w 2000259"/>
                <a:gd name="connsiteY25" fmla="*/ 28952 h 2028689"/>
                <a:gd name="connsiteX26" fmla="*/ 1850782 w 2000259"/>
                <a:gd name="connsiteY26" fmla="*/ 146138 h 2028689"/>
                <a:gd name="connsiteX27" fmla="*/ 1967968 w 2000259"/>
                <a:gd name="connsiteY27" fmla="*/ 1982380 h 2028689"/>
                <a:gd name="connsiteX28" fmla="*/ 1850782 w 2000259"/>
                <a:gd name="connsiteY28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49482 w 2018015"/>
                <a:gd name="connsiteY25" fmla="*/ 186519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86165 w 2018015"/>
                <a:gd name="connsiteY18" fmla="*/ 1820480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8015" h="2028689" stroke="0" extrusionOk="0">
                  <a:moveTo>
                    <a:pt x="149482" y="146138"/>
                  </a:moveTo>
                  <a:lnTo>
                    <a:pt x="1868538" y="146138"/>
                  </a:lnTo>
                  <a:lnTo>
                    <a:pt x="1868538" y="1865194"/>
                  </a:lnTo>
                  <a:lnTo>
                    <a:pt x="149482" y="1865194"/>
                  </a:lnTo>
                  <a:cubicBezTo>
                    <a:pt x="155832" y="1660475"/>
                    <a:pt x="149482" y="719157"/>
                    <a:pt x="149482" y="146138"/>
                  </a:cubicBezTo>
                  <a:close/>
                </a:path>
                <a:path w="2018015" h="2028689" fill="lightenLess" stroke="0" extrusionOk="0">
                  <a:moveTo>
                    <a:pt x="32296" y="28952"/>
                  </a:moveTo>
                  <a:lnTo>
                    <a:pt x="1985724" y="28952"/>
                  </a:lnTo>
                  <a:lnTo>
                    <a:pt x="1868538" y="146138"/>
                  </a:lnTo>
                  <a:lnTo>
                    <a:pt x="149482" y="146138"/>
                  </a:lnTo>
                  <a:lnTo>
                    <a:pt x="32296" y="28952"/>
                  </a:lnTo>
                  <a:close/>
                </a:path>
                <a:path w="2018015" h="2028689" fill="darkenLess" stroke="0" extrusionOk="0">
                  <a:moveTo>
                    <a:pt x="32296" y="1982380"/>
                  </a:moveTo>
                  <a:lnTo>
                    <a:pt x="149482" y="1865194"/>
                  </a:lnTo>
                  <a:lnTo>
                    <a:pt x="1868538" y="1865194"/>
                  </a:lnTo>
                  <a:lnTo>
                    <a:pt x="1985724" y="1982380"/>
                  </a:lnTo>
                  <a:lnTo>
                    <a:pt x="32296" y="1982380"/>
                  </a:lnTo>
                  <a:close/>
                </a:path>
                <a:path w="2018015" h="2028689" fill="lighten" stroke="0" extrusionOk="0">
                  <a:moveTo>
                    <a:pt x="32296" y="28952"/>
                  </a:moveTo>
                  <a:lnTo>
                    <a:pt x="149482" y="146138"/>
                  </a:lnTo>
                  <a:lnTo>
                    <a:pt x="149482" y="1865194"/>
                  </a:lnTo>
                  <a:lnTo>
                    <a:pt x="32296" y="1982380"/>
                  </a:lnTo>
                  <a:lnTo>
                    <a:pt x="32296" y="28952"/>
                  </a:lnTo>
                  <a:close/>
                </a:path>
                <a:path w="2018015" h="2028689" fill="darken" stroke="0" extrusionOk="0">
                  <a:moveTo>
                    <a:pt x="1985724" y="28952"/>
                  </a:moveTo>
                  <a:lnTo>
                    <a:pt x="1985724" y="1982380"/>
                  </a:lnTo>
                  <a:lnTo>
                    <a:pt x="1868538" y="1865194"/>
                  </a:lnTo>
                  <a:lnTo>
                    <a:pt x="1868538" y="146138"/>
                  </a:lnTo>
                  <a:lnTo>
                    <a:pt x="1985724" y="28952"/>
                  </a:lnTo>
                  <a:close/>
                </a:path>
                <a:path w="2018015" h="2028689" fill="none" extrusionOk="0">
                  <a:moveTo>
                    <a:pt x="32296" y="28952"/>
                  </a:moveTo>
                  <a:cubicBezTo>
                    <a:pt x="186202" y="27768"/>
                    <a:pt x="340109" y="51984"/>
                    <a:pt x="494015" y="50800"/>
                  </a:cubicBezTo>
                  <a:cubicBezTo>
                    <a:pt x="822098" y="44450"/>
                    <a:pt x="1150182" y="6350"/>
                    <a:pt x="1478265" y="0"/>
                  </a:cubicBezTo>
                  <a:lnTo>
                    <a:pt x="1985724" y="28952"/>
                  </a:lnTo>
                  <a:cubicBezTo>
                    <a:pt x="1985904" y="275418"/>
                    <a:pt x="2017835" y="515534"/>
                    <a:pt x="2018015" y="762000"/>
                  </a:cubicBezTo>
                  <a:cubicBezTo>
                    <a:pt x="2015898" y="996950"/>
                    <a:pt x="1969332" y="1225550"/>
                    <a:pt x="1967215" y="1460500"/>
                  </a:cubicBezTo>
                  <a:lnTo>
                    <a:pt x="1985724" y="1982380"/>
                  </a:lnTo>
                  <a:cubicBezTo>
                    <a:pt x="1959266" y="2077831"/>
                    <a:pt x="1879283" y="1995100"/>
                    <a:pt x="1789415" y="2001454"/>
                  </a:cubicBezTo>
                  <a:cubicBezTo>
                    <a:pt x="1699547" y="2007808"/>
                    <a:pt x="1674057" y="2024738"/>
                    <a:pt x="1446515" y="2020505"/>
                  </a:cubicBezTo>
                  <a:lnTo>
                    <a:pt x="443215" y="2007805"/>
                  </a:lnTo>
                  <a:lnTo>
                    <a:pt x="32296" y="1982380"/>
                  </a:lnTo>
                  <a:cubicBezTo>
                    <a:pt x="-38612" y="1858026"/>
                    <a:pt x="29712" y="1525730"/>
                    <a:pt x="27290" y="1261680"/>
                  </a:cubicBezTo>
                  <a:cubicBezTo>
                    <a:pt x="24868" y="997630"/>
                    <a:pt x="15343" y="603535"/>
                    <a:pt x="17765" y="398080"/>
                  </a:cubicBezTo>
                  <a:lnTo>
                    <a:pt x="32296" y="28952"/>
                  </a:lnTo>
                  <a:close/>
                  <a:moveTo>
                    <a:pt x="149482" y="146138"/>
                  </a:moveTo>
                  <a:lnTo>
                    <a:pt x="1868538" y="146138"/>
                  </a:lnTo>
                  <a:cubicBezTo>
                    <a:pt x="1865447" y="317559"/>
                    <a:pt x="1830606" y="482629"/>
                    <a:pt x="1827515" y="654050"/>
                  </a:cubicBezTo>
                  <a:lnTo>
                    <a:pt x="1868538" y="1865194"/>
                  </a:lnTo>
                  <a:cubicBezTo>
                    <a:pt x="1647430" y="1866164"/>
                    <a:pt x="1407273" y="1819510"/>
                    <a:pt x="1186165" y="1820480"/>
                  </a:cubicBezTo>
                  <a:lnTo>
                    <a:pt x="120907" y="1846144"/>
                  </a:lnTo>
                  <a:cubicBezTo>
                    <a:pt x="119335" y="1440714"/>
                    <a:pt x="178087" y="1067035"/>
                    <a:pt x="176515" y="661605"/>
                  </a:cubicBezTo>
                  <a:lnTo>
                    <a:pt x="149482" y="146138"/>
                  </a:lnTo>
                  <a:close/>
                  <a:moveTo>
                    <a:pt x="32296" y="28952"/>
                  </a:moveTo>
                  <a:lnTo>
                    <a:pt x="149482" y="146138"/>
                  </a:lnTo>
                  <a:moveTo>
                    <a:pt x="32296" y="1982380"/>
                  </a:moveTo>
                  <a:lnTo>
                    <a:pt x="120907" y="1846144"/>
                  </a:lnTo>
                  <a:moveTo>
                    <a:pt x="1985724" y="28952"/>
                  </a:moveTo>
                  <a:lnTo>
                    <a:pt x="1868538" y="146138"/>
                  </a:lnTo>
                  <a:moveTo>
                    <a:pt x="1985724" y="1982380"/>
                  </a:moveTo>
                  <a:lnTo>
                    <a:pt x="1868538" y="1865194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30BC01-2DF6-4F7E-A342-985BE9C78D8D}"/>
                </a:ext>
              </a:extLst>
            </p:cNvPr>
            <p:cNvSpPr txBox="1"/>
            <p:nvPr/>
          </p:nvSpPr>
          <p:spPr>
            <a:xfrm>
              <a:off x="4953000" y="2855189"/>
              <a:ext cx="228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00" b="1" dirty="0">
                  <a:solidFill>
                    <a:srgbClr val="FFDE41"/>
                  </a:solidFill>
                  <a:latin typeface="Comic Sans MS" panose="030F0702030302020204" pitchFamily="66" charset="0"/>
                </a:rPr>
                <a:t>02.</a:t>
              </a:r>
              <a:endParaRPr lang="zh-CN" altLang="en-US" sz="2600" b="1" dirty="0">
                <a:solidFill>
                  <a:srgbClr val="FFDE4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C1D98B-A946-4FEA-B7B0-04BE47EA6241}"/>
                </a:ext>
              </a:extLst>
            </p:cNvPr>
            <p:cNvSpPr txBox="1"/>
            <p:nvPr/>
          </p:nvSpPr>
          <p:spPr>
            <a:xfrm>
              <a:off x="4999559" y="3347632"/>
              <a:ext cx="219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Comic Sans MS" panose="030F0702030302020204" pitchFamily="66" charset="0"/>
                </a:rPr>
                <a:t>OVERVIEW</a:t>
              </a:r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14:cNvPr>
              <p14:cNvContentPartPr/>
              <p14:nvPr/>
            </p14:nvContentPartPr>
            <p14:xfrm>
              <a:off x="5203097" y="1763831"/>
              <a:ext cx="260460" cy="400071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4116" y="1754829"/>
                <a:ext cx="278064" cy="41771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7E4816BC-9B96-431B-A563-EBE7D0C94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28" y="1143135"/>
            <a:ext cx="709515" cy="7095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902A25-AA29-428F-B136-10C52A272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784" y="6057121"/>
            <a:ext cx="901209" cy="8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8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OVERVIEW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8848C07C-A7F4-4748-B93B-1719D29A9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流程圖: 程序 1">
            <a:extLst>
              <a:ext uri="{FF2B5EF4-FFF2-40B4-BE49-F238E27FC236}">
                <a16:creationId xmlns:a16="http://schemas.microsoft.com/office/drawing/2014/main" id="{C9C8010F-8DFF-4AB9-AE3D-B3ED3505A707}"/>
              </a:ext>
            </a:extLst>
          </p:cNvPr>
          <p:cNvSpPr/>
          <p:nvPr/>
        </p:nvSpPr>
        <p:spPr>
          <a:xfrm>
            <a:off x="631964" y="4129604"/>
            <a:ext cx="1203157" cy="1109621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omic Sans MS" panose="030F0702030302020204" pitchFamily="66" charset="0"/>
              </a:rPr>
              <a:t>AFL</a:t>
            </a:r>
            <a:endParaRPr lang="zh-TW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BBC2E57B-3D71-4CD5-99B2-D465E4B62ECA}"/>
              </a:ext>
            </a:extLst>
          </p:cNvPr>
          <p:cNvSpPr/>
          <p:nvPr/>
        </p:nvSpPr>
        <p:spPr>
          <a:xfrm>
            <a:off x="2640624" y="3396304"/>
            <a:ext cx="1928914" cy="2552059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Comic Sans MS" panose="030F0702030302020204" pitchFamily="66" charset="0"/>
              </a:rPr>
              <a:t>Interface.c</a:t>
            </a:r>
            <a:endParaRPr lang="zh-TW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流程圖: 程序 15">
            <a:extLst>
              <a:ext uri="{FF2B5EF4-FFF2-40B4-BE49-F238E27FC236}">
                <a16:creationId xmlns:a16="http://schemas.microsoft.com/office/drawing/2014/main" id="{F4DFB623-6AA3-4D5B-B438-B0BE112010FB}"/>
              </a:ext>
            </a:extLst>
          </p:cNvPr>
          <p:cNvSpPr/>
          <p:nvPr/>
        </p:nvSpPr>
        <p:spPr>
          <a:xfrm>
            <a:off x="8003920" y="2174557"/>
            <a:ext cx="1730358" cy="593558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Comic Sans MS" panose="030F0702030302020204" pitchFamily="66" charset="0"/>
              </a:rPr>
              <a:t>Instrumentor</a:t>
            </a:r>
            <a:endParaRPr lang="zh-TW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流程圖: 程序 16">
            <a:extLst>
              <a:ext uri="{FF2B5EF4-FFF2-40B4-BE49-F238E27FC236}">
                <a16:creationId xmlns:a16="http://schemas.microsoft.com/office/drawing/2014/main" id="{4356ADBC-F6EB-4BF5-B859-068F666A5F3F}"/>
              </a:ext>
            </a:extLst>
          </p:cNvPr>
          <p:cNvSpPr/>
          <p:nvPr/>
        </p:nvSpPr>
        <p:spPr>
          <a:xfrm>
            <a:off x="8267520" y="1162284"/>
            <a:ext cx="1203157" cy="593558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omic Sans MS" panose="030F0702030302020204" pitchFamily="66" charset="0"/>
              </a:rPr>
              <a:t>Target app</a:t>
            </a:r>
            <a:endParaRPr lang="zh-TW" alt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2FEE4E04-3B2B-499A-9772-861A3D5E9E94}"/>
              </a:ext>
            </a:extLst>
          </p:cNvPr>
          <p:cNvCxnSpPr>
            <a:stCxn id="2" idx="3"/>
            <a:endCxn id="11" idx="1"/>
          </p:cNvCxnSpPr>
          <p:nvPr/>
        </p:nvCxnSpPr>
        <p:spPr>
          <a:xfrm flipV="1">
            <a:off x="1835121" y="4672334"/>
            <a:ext cx="805503" cy="12081"/>
          </a:xfrm>
          <a:prstGeom prst="straightConnector1">
            <a:avLst/>
          </a:prstGeom>
          <a:ln w="5715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3926DD4-F61C-432C-861E-C8F3018872F2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>
            <a:off x="8869099" y="1755842"/>
            <a:ext cx="0" cy="4187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B2D2CA5-83E7-4EEE-ACA7-68F8637E1B18}"/>
              </a:ext>
            </a:extLst>
          </p:cNvPr>
          <p:cNvGrpSpPr/>
          <p:nvPr/>
        </p:nvGrpSpPr>
        <p:grpSpPr>
          <a:xfrm>
            <a:off x="6771208" y="3205248"/>
            <a:ext cx="4195780" cy="2936333"/>
            <a:chOff x="5396200" y="3721141"/>
            <a:chExt cx="4195780" cy="2936333"/>
          </a:xfrm>
        </p:grpSpPr>
        <p:sp>
          <p:nvSpPr>
            <p:cNvPr id="12" name="流程圖: 程序 11">
              <a:extLst>
                <a:ext uri="{FF2B5EF4-FFF2-40B4-BE49-F238E27FC236}">
                  <a16:creationId xmlns:a16="http://schemas.microsoft.com/office/drawing/2014/main" id="{D544FCA4-1CCF-4F74-AEB3-5B1A12904EF5}"/>
                </a:ext>
              </a:extLst>
            </p:cNvPr>
            <p:cNvSpPr/>
            <p:nvPr/>
          </p:nvSpPr>
          <p:spPr>
            <a:xfrm>
              <a:off x="5564643" y="3912909"/>
              <a:ext cx="1297441" cy="2552059"/>
            </a:xfrm>
            <a:prstGeom prst="flowChart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TCP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Server</a:t>
              </a:r>
              <a:endParaRPr lang="zh-TW" altLang="en-US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" name="流程圖: 程序 12">
              <a:extLst>
                <a:ext uri="{FF2B5EF4-FFF2-40B4-BE49-F238E27FC236}">
                  <a16:creationId xmlns:a16="http://schemas.microsoft.com/office/drawing/2014/main" id="{AEB893C7-7771-4FE5-A60B-76A3BCC8610C}"/>
                </a:ext>
              </a:extLst>
            </p:cNvPr>
            <p:cNvSpPr/>
            <p:nvPr/>
          </p:nvSpPr>
          <p:spPr>
            <a:xfrm>
              <a:off x="7393441" y="4747069"/>
              <a:ext cx="2065272" cy="882316"/>
            </a:xfrm>
            <a:prstGeom prst="flowChart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Instrumented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target app</a:t>
              </a:r>
              <a:endParaRPr lang="zh-TW" altLang="en-US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" name="流程圖: 程序 18">
              <a:extLst>
                <a:ext uri="{FF2B5EF4-FFF2-40B4-BE49-F238E27FC236}">
                  <a16:creationId xmlns:a16="http://schemas.microsoft.com/office/drawing/2014/main" id="{3545784A-F1F9-444A-B41A-094A01F36BE5}"/>
                </a:ext>
              </a:extLst>
            </p:cNvPr>
            <p:cNvSpPr/>
            <p:nvPr/>
          </p:nvSpPr>
          <p:spPr>
            <a:xfrm>
              <a:off x="5396200" y="3721141"/>
              <a:ext cx="4195780" cy="2936333"/>
            </a:xfrm>
            <a:prstGeom prst="flowChartProcess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C4657525-83BB-4E00-B89C-167A7A5AAF7B}"/>
                </a:ext>
              </a:extLst>
            </p:cNvPr>
            <p:cNvCxnSpPr>
              <a:stCxn id="13" idx="1"/>
              <a:endCxn id="12" idx="3"/>
            </p:cNvCxnSpPr>
            <p:nvPr/>
          </p:nvCxnSpPr>
          <p:spPr>
            <a:xfrm flipH="1">
              <a:off x="6862084" y="5188227"/>
              <a:ext cx="531357" cy="71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F9D2334-B496-46C0-909B-2BC9342766B0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869098" y="2768115"/>
            <a:ext cx="1" cy="4371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C122C78-9B4A-4539-9E28-9B5C56FBEE7A}"/>
              </a:ext>
            </a:extLst>
          </p:cNvPr>
          <p:cNvCxnSpPr/>
          <p:nvPr/>
        </p:nvCxnSpPr>
        <p:spPr>
          <a:xfrm>
            <a:off x="6096000" y="927198"/>
            <a:ext cx="0" cy="560671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056EE6B-B1DC-4D3A-B392-A9D4A987352D}"/>
              </a:ext>
            </a:extLst>
          </p:cNvPr>
          <p:cNvSpPr txBox="1"/>
          <p:nvPr/>
        </p:nvSpPr>
        <p:spPr>
          <a:xfrm>
            <a:off x="4569538" y="3917038"/>
            <a:ext cx="8290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Comic Sans MS" panose="030F0702030302020204" pitchFamily="66" charset="0"/>
              </a:rPr>
              <a:t>fork()</a:t>
            </a:r>
          </a:p>
          <a:p>
            <a:pPr algn="ctr"/>
            <a:r>
              <a:rPr lang="en-US" altLang="zh-TW" dirty="0">
                <a:latin typeface="Comic Sans MS" panose="030F0702030302020204" pitchFamily="66" charset="0"/>
              </a:rPr>
              <a:t>fork()</a:t>
            </a:r>
          </a:p>
          <a:p>
            <a:pPr algn="ctr"/>
            <a:r>
              <a:rPr lang="en-US" altLang="zh-TW" dirty="0">
                <a:latin typeface="Comic Sans MS" panose="030F0702030302020204" pitchFamily="66" charset="0"/>
              </a:rPr>
              <a:t>fork()</a:t>
            </a:r>
          </a:p>
          <a:p>
            <a:pPr algn="ctr"/>
            <a:r>
              <a:rPr lang="en-US" altLang="zh-TW" dirty="0">
                <a:latin typeface="Comic Sans MS" panose="030F0702030302020204" pitchFamily="66" charset="0"/>
              </a:rPr>
              <a:t>fork()</a:t>
            </a:r>
          </a:p>
          <a:p>
            <a:pPr algn="ctr"/>
            <a:r>
              <a:rPr lang="en-US" altLang="zh-TW" dirty="0">
                <a:latin typeface="Comic Sans MS" panose="030F0702030302020204" pitchFamily="66" charset="0"/>
              </a:rPr>
              <a:t>fork()</a:t>
            </a:r>
          </a:p>
          <a:p>
            <a:pPr algn="ctr"/>
            <a:r>
              <a:rPr lang="en-US" altLang="zh-TW" dirty="0">
                <a:latin typeface="Comic Sans MS" panose="030F0702030302020204" pitchFamily="66" charset="0"/>
              </a:rPr>
              <a:t>fork()</a:t>
            </a:r>
          </a:p>
          <a:p>
            <a:pPr algn="ctr"/>
            <a:r>
              <a:rPr lang="en-US" altLang="zh-TW" dirty="0"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17E4203-DCF5-4036-A8F3-6D904D8F15F0}"/>
              </a:ext>
            </a:extLst>
          </p:cNvPr>
          <p:cNvCxnSpPr>
            <a:cxnSpLocks/>
          </p:cNvCxnSpPr>
          <p:nvPr/>
        </p:nvCxnSpPr>
        <p:spPr>
          <a:xfrm flipH="1">
            <a:off x="5396200" y="4129604"/>
            <a:ext cx="137500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4BEC198-F9B2-4EFF-BE76-4B532E25384B}"/>
              </a:ext>
            </a:extLst>
          </p:cNvPr>
          <p:cNvCxnSpPr>
            <a:cxnSpLocks/>
          </p:cNvCxnSpPr>
          <p:nvPr/>
        </p:nvCxnSpPr>
        <p:spPr>
          <a:xfrm flipH="1">
            <a:off x="5396200" y="4394299"/>
            <a:ext cx="137500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7382D8F-EB93-4D3D-B01F-528EC0BAB1BA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396200" y="4668005"/>
            <a:ext cx="1375008" cy="541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8558651-C0BC-47BD-8FB0-AAE6AAD77E07}"/>
              </a:ext>
            </a:extLst>
          </p:cNvPr>
          <p:cNvCxnSpPr>
            <a:cxnSpLocks/>
            <a:endCxn id="34" idx="3"/>
          </p:cNvCxnSpPr>
          <p:nvPr/>
        </p:nvCxnSpPr>
        <p:spPr>
          <a:xfrm flipH="1" flipV="1">
            <a:off x="5398611" y="4932701"/>
            <a:ext cx="1372597" cy="144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5B3B3BA-FBC5-4B86-A865-57F47269A05C}"/>
              </a:ext>
            </a:extLst>
          </p:cNvPr>
          <p:cNvCxnSpPr>
            <a:cxnSpLocks/>
          </p:cNvCxnSpPr>
          <p:nvPr/>
        </p:nvCxnSpPr>
        <p:spPr>
          <a:xfrm flipH="1">
            <a:off x="5396200" y="5196404"/>
            <a:ext cx="137500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A9586EF-8370-4E52-9294-45E1A987A540}"/>
              </a:ext>
            </a:extLst>
          </p:cNvPr>
          <p:cNvCxnSpPr>
            <a:cxnSpLocks/>
          </p:cNvCxnSpPr>
          <p:nvPr/>
        </p:nvCxnSpPr>
        <p:spPr>
          <a:xfrm flipH="1">
            <a:off x="5396200" y="5461099"/>
            <a:ext cx="137500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0D0A292A-024C-4473-BBD0-895E472150E0}"/>
              </a:ext>
            </a:extLst>
          </p:cNvPr>
          <p:cNvSpPr txBox="1"/>
          <p:nvPr/>
        </p:nvSpPr>
        <p:spPr>
          <a:xfrm>
            <a:off x="2013198" y="6349248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Comic Sans MS" panose="030F0702030302020204" pitchFamily="66" charset="0"/>
              </a:rPr>
              <a:t>Fuzzer</a:t>
            </a:r>
            <a:r>
              <a:rPr lang="en-US" altLang="zh-TW" b="1" dirty="0">
                <a:latin typeface="Comic Sans MS" panose="030F0702030302020204" pitchFamily="66" charset="0"/>
              </a:rPr>
              <a:t> / C side</a:t>
            </a:r>
            <a:endParaRPr lang="zh-TW" altLang="en-US" b="1" dirty="0">
              <a:latin typeface="Comic Sans MS" panose="030F0702030302020204" pitchFamily="66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38CDEE32-DD88-4A13-82B2-424FC3C3D690}"/>
              </a:ext>
            </a:extLst>
          </p:cNvPr>
          <p:cNvSpPr txBox="1"/>
          <p:nvPr/>
        </p:nvSpPr>
        <p:spPr>
          <a:xfrm>
            <a:off x="8296265" y="634924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Comic Sans MS" panose="030F0702030302020204" pitchFamily="66" charset="0"/>
              </a:rPr>
              <a:t>Java side</a:t>
            </a:r>
            <a:endParaRPr lang="zh-TW" altLang="en-US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87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OVERVIEW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Comic Sans MS" panose="030F0702030302020204" pitchFamily="66" charset="0"/>
              </a:rPr>
              <a:t>Instrumentor</a:t>
            </a:r>
            <a:r>
              <a:rPr lang="en-US" altLang="zh-TW" sz="2400" b="1" dirty="0">
                <a:latin typeface="Comic Sans MS" panose="030F0702030302020204" pitchFamily="66" charset="0"/>
              </a:rPr>
              <a:t> 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EE56C8F-C7A9-4ACC-B941-D2C8F885F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667" y="1281536"/>
            <a:ext cx="7911943" cy="15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4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OVERVIEW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Comic Sans MS" panose="030F0702030302020204" pitchFamily="66" charset="0"/>
              </a:rPr>
              <a:t>Instrumentor</a:t>
            </a:r>
            <a:r>
              <a:rPr lang="en-US" altLang="zh-TW" sz="2400" b="1" dirty="0">
                <a:latin typeface="Comic Sans MS" panose="030F0702030302020204" pitchFamily="66" charset="0"/>
              </a:rPr>
              <a:t>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AFL-style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0B16048-2E07-4091-915A-8B09F79E4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667" y="1281536"/>
            <a:ext cx="7911943" cy="15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6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Motivation: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170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OVERVIEW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Comic Sans MS" panose="030F0702030302020204" pitchFamily="66" charset="0"/>
              </a:rPr>
              <a:t>Instrumentor</a:t>
            </a:r>
            <a:r>
              <a:rPr lang="en-US" altLang="zh-TW" sz="2400" b="1" dirty="0">
                <a:latin typeface="Comic Sans MS" panose="030F0702030302020204" pitchFamily="66" charset="0"/>
              </a:rPr>
              <a:t>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AFL-style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Has path collision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BA3C13C-1974-4186-9B53-13BFE28233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667" y="1281536"/>
            <a:ext cx="7911943" cy="15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9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OVERVIEW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Comic Sans MS" panose="030F0702030302020204" pitchFamily="66" charset="0"/>
              </a:rPr>
              <a:t>Instrumentor</a:t>
            </a:r>
            <a:r>
              <a:rPr lang="en-US" altLang="zh-TW" sz="2400" b="1" dirty="0">
                <a:latin typeface="Comic Sans MS" panose="030F0702030302020204" pitchFamily="66" charset="0"/>
              </a:rPr>
              <a:t>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AFL-style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Has path collision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Coverage is not actual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405541D-9B95-48EC-B3E3-11089ABB0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667" y="1281536"/>
            <a:ext cx="7911943" cy="15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9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OVERVIEW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Comic Sans MS" panose="030F0702030302020204" pitchFamily="66" charset="0"/>
              </a:rPr>
              <a:t>Instrumentor</a:t>
            </a:r>
            <a:r>
              <a:rPr lang="en-US" altLang="zh-TW" sz="2400" b="1" dirty="0">
                <a:latin typeface="Comic Sans MS" panose="030F0702030302020204" pitchFamily="66" charset="0"/>
              </a:rPr>
              <a:t>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AFL-style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Has path collision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Coverage is not actual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CACDD74F-DF74-4C86-B73D-CD119916DB16}"/>
              </a:ext>
            </a:extLst>
          </p:cNvPr>
          <p:cNvGrpSpPr/>
          <p:nvPr/>
        </p:nvGrpSpPr>
        <p:grpSpPr>
          <a:xfrm>
            <a:off x="-2721" y="5396304"/>
            <a:ext cx="5563766" cy="1345730"/>
            <a:chOff x="6686487" y="5469487"/>
            <a:chExt cx="5563766" cy="1345730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D4FC1A1-0414-42EA-AC60-33DE84F56459}"/>
                </a:ext>
              </a:extLst>
            </p:cNvPr>
            <p:cNvSpPr txBox="1"/>
            <p:nvPr/>
          </p:nvSpPr>
          <p:spPr>
            <a:xfrm>
              <a:off x="7186268" y="5469487"/>
              <a:ext cx="5063985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cur_location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= &lt;</a:t>
              </a:r>
              <a:r>
                <a:rPr lang="en-US" altLang="zh-TW" dirty="0">
                  <a:solidFill>
                    <a:srgbClr val="63A35C"/>
                  </a:solidFill>
                  <a:latin typeface="Comic Sans MS" panose="030F0702030302020204" pitchFamily="66" charset="0"/>
                </a:rPr>
                <a:t>COMPILE_TIME_RANDOM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&gt;;</a:t>
              </a:r>
            </a:p>
            <a:p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shared_mem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[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cur_location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^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prev_location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]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++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;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prev_location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=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cur_location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&gt;&gt;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90055"/>
                  </a:solidFill>
                  <a:latin typeface="Comic Sans MS" panose="030F0702030302020204" pitchFamily="66" charset="0"/>
                </a:rPr>
                <a:t>1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;</a:t>
              </a:r>
              <a:endParaRPr lang="zh-TW" altLang="en-US" dirty="0">
                <a:latin typeface="Comic Sans MS" panose="030F0702030302020204" pitchFamily="66" charset="0"/>
              </a:endParaRPr>
            </a:p>
          </p:txBody>
        </p:sp>
        <p:pic>
          <p:nvPicPr>
            <p:cNvPr id="19" name="Picture 2" descr="Psyduck! YAY&lt;3 - Lolly4me2 照片 (8870723) - 潮流粉丝俱乐部">
              <a:extLst>
                <a:ext uri="{FF2B5EF4-FFF2-40B4-BE49-F238E27FC236}">
                  <a16:creationId xmlns:a16="http://schemas.microsoft.com/office/drawing/2014/main" id="{845301BD-73B8-487B-B4DC-7449F7E50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5602" flipH="1">
              <a:off x="6686487" y="6082970"/>
              <a:ext cx="800895" cy="73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C27977E0-586E-4235-9401-4228F23EB3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6667" y="1281536"/>
            <a:ext cx="7911943" cy="15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75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OVERVIEW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Comic Sans MS" panose="030F0702030302020204" pitchFamily="66" charset="0"/>
              </a:rPr>
              <a:t>Instrumentor</a:t>
            </a:r>
            <a:r>
              <a:rPr lang="en-US" altLang="zh-TW" sz="2400" b="1" dirty="0">
                <a:latin typeface="Comic Sans MS" panose="030F0702030302020204" pitchFamily="66" charset="0"/>
              </a:rPr>
              <a:t> :</a:t>
            </a:r>
          </a:p>
          <a:p>
            <a:endParaRPr lang="zh-TW" altLang="en-US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AFL-style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Has path collision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Coverage is not actual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EEF24956-4D56-46B3-A443-D00DE2D96798}"/>
              </a:ext>
            </a:extLst>
          </p:cNvPr>
          <p:cNvGrpSpPr/>
          <p:nvPr/>
        </p:nvGrpSpPr>
        <p:grpSpPr>
          <a:xfrm>
            <a:off x="7581897" y="5673303"/>
            <a:ext cx="4610103" cy="1088009"/>
            <a:chOff x="7183548" y="5728116"/>
            <a:chExt cx="4610103" cy="1088009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87E3426-C1C4-426E-9D67-F9DE57F2A86A}"/>
                </a:ext>
              </a:extLst>
            </p:cNvPr>
            <p:cNvSpPr txBox="1"/>
            <p:nvPr/>
          </p:nvSpPr>
          <p:spPr>
            <a:xfrm>
              <a:off x="7183548" y="5728116"/>
              <a:ext cx="411304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DD4A68"/>
                  </a:solidFill>
                  <a:latin typeface="Comic Sans MS" panose="030F0702030302020204" pitchFamily="66" charset="0"/>
                </a:rPr>
                <a:t>Mem</a:t>
              </a:r>
              <a:r>
                <a:rPr lang="en-US" altLang="zh-TW" dirty="0" err="1">
                  <a:solidFill>
                    <a:srgbClr val="999999"/>
                  </a:solidFill>
                  <a:latin typeface="Comic Sans MS" panose="030F0702030302020204" pitchFamily="66" charset="0"/>
                </a:rPr>
                <a:t>.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mem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[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id</a:t>
              </a:r>
              <a:r>
                <a:rPr lang="en-US" altLang="zh-TW" dirty="0" err="1">
                  <a:solidFill>
                    <a:srgbClr val="9A6E3A"/>
                  </a:solidFill>
                  <a:latin typeface="Comic Sans MS" panose="030F0702030302020204" pitchFamily="66" charset="0"/>
                </a:rPr>
                <a:t>^</a:t>
              </a:r>
              <a:r>
                <a:rPr lang="en-US" altLang="zh-TW" dirty="0" err="1">
                  <a:solidFill>
                    <a:srgbClr val="DD4A68"/>
                  </a:solidFill>
                  <a:latin typeface="Comic Sans MS" panose="030F0702030302020204" pitchFamily="66" charset="0"/>
                </a:rPr>
                <a:t>Mem</a:t>
              </a:r>
              <a:r>
                <a:rPr lang="en-US" altLang="zh-TW" dirty="0" err="1">
                  <a:solidFill>
                    <a:srgbClr val="999999"/>
                  </a:solidFill>
                  <a:latin typeface="Comic Sans MS" panose="030F0702030302020204" pitchFamily="66" charset="0"/>
                </a:rPr>
                <a:t>.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prev_location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]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++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;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 err="1">
                  <a:solidFill>
                    <a:srgbClr val="DD4A68"/>
                  </a:solidFill>
                  <a:latin typeface="Comic Sans MS" panose="030F0702030302020204" pitchFamily="66" charset="0"/>
                </a:rPr>
                <a:t>Mem</a:t>
              </a:r>
              <a:r>
                <a:rPr lang="en-US" altLang="zh-TW" dirty="0" err="1">
                  <a:solidFill>
                    <a:srgbClr val="999999"/>
                  </a:solidFill>
                  <a:latin typeface="Comic Sans MS" panose="030F0702030302020204" pitchFamily="66" charset="0"/>
                </a:rPr>
                <a:t>.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prev_location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=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id 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&gt;&gt;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90055"/>
                  </a:solidFill>
                  <a:latin typeface="Comic Sans MS" panose="030F0702030302020204" pitchFamily="66" charset="0"/>
                </a:rPr>
                <a:t>1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;</a:t>
              </a:r>
              <a:endParaRPr lang="zh-TW" altLang="en-US" dirty="0">
                <a:latin typeface="Comic Sans MS" panose="030F0702030302020204" pitchFamily="66" charset="0"/>
              </a:endParaRPr>
            </a:p>
          </p:txBody>
        </p:sp>
        <p:pic>
          <p:nvPicPr>
            <p:cNvPr id="12" name="Picture 2" descr="Psyduck! YAY&lt;3 - Lolly4me2 照片 (8870723) - 潮流粉丝俱乐部">
              <a:extLst>
                <a:ext uri="{FF2B5EF4-FFF2-40B4-BE49-F238E27FC236}">
                  <a16:creationId xmlns:a16="http://schemas.microsoft.com/office/drawing/2014/main" id="{F21A5FB9-C8E8-44FE-A704-EDABB9E4F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4398">
              <a:off x="10992756" y="6083878"/>
              <a:ext cx="800895" cy="73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331154-BD8E-4750-A1E7-78256162A604}"/>
              </a:ext>
            </a:extLst>
          </p:cNvPr>
          <p:cNvGrpSpPr/>
          <p:nvPr/>
        </p:nvGrpSpPr>
        <p:grpSpPr>
          <a:xfrm>
            <a:off x="-2721" y="5396304"/>
            <a:ext cx="5563766" cy="1345730"/>
            <a:chOff x="6686487" y="5469487"/>
            <a:chExt cx="5563766" cy="1345730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2388A4D-6783-4258-B677-789D84B7260C}"/>
                </a:ext>
              </a:extLst>
            </p:cNvPr>
            <p:cNvSpPr txBox="1"/>
            <p:nvPr/>
          </p:nvSpPr>
          <p:spPr>
            <a:xfrm>
              <a:off x="7186268" y="5469487"/>
              <a:ext cx="5063985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cur_location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= &lt;</a:t>
              </a:r>
              <a:r>
                <a:rPr lang="en-US" altLang="zh-TW" dirty="0">
                  <a:solidFill>
                    <a:srgbClr val="63A35C"/>
                  </a:solidFill>
                  <a:latin typeface="Comic Sans MS" panose="030F0702030302020204" pitchFamily="66" charset="0"/>
                </a:rPr>
                <a:t>COMPILE_TIME_RANDOM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&gt;;</a:t>
              </a:r>
            </a:p>
            <a:p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shared_mem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[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cur_location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^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prev_location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]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++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;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prev_location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=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 err="1">
                  <a:solidFill>
                    <a:srgbClr val="333333"/>
                  </a:solidFill>
                  <a:latin typeface="Comic Sans MS" panose="030F0702030302020204" pitchFamily="66" charset="0"/>
                </a:rPr>
                <a:t>cur_location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A6E3A"/>
                  </a:solidFill>
                  <a:latin typeface="Comic Sans MS" panose="030F0702030302020204" pitchFamily="66" charset="0"/>
                </a:rPr>
                <a:t>&gt;&gt;</a:t>
              </a:r>
              <a:r>
                <a:rPr lang="en-US" altLang="zh-TW" dirty="0">
                  <a:solidFill>
                    <a:srgbClr val="333333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TW" dirty="0">
                  <a:solidFill>
                    <a:srgbClr val="990055"/>
                  </a:solidFill>
                  <a:latin typeface="Comic Sans MS" panose="030F0702030302020204" pitchFamily="66" charset="0"/>
                </a:rPr>
                <a:t>1</a:t>
              </a:r>
              <a:r>
                <a:rPr lang="en-US" altLang="zh-TW" dirty="0">
                  <a:solidFill>
                    <a:srgbClr val="999999"/>
                  </a:solidFill>
                  <a:latin typeface="Comic Sans MS" panose="030F0702030302020204" pitchFamily="66" charset="0"/>
                </a:rPr>
                <a:t>;</a:t>
              </a:r>
              <a:endParaRPr lang="zh-TW" altLang="en-US" dirty="0">
                <a:latin typeface="Comic Sans MS" panose="030F0702030302020204" pitchFamily="66" charset="0"/>
              </a:endParaRPr>
            </a:p>
          </p:txBody>
        </p:sp>
        <p:pic>
          <p:nvPicPr>
            <p:cNvPr id="17" name="Picture 2" descr="Psyduck! YAY&lt;3 - Lolly4me2 照片 (8870723) - 潮流粉丝俱乐部">
              <a:extLst>
                <a:ext uri="{FF2B5EF4-FFF2-40B4-BE49-F238E27FC236}">
                  <a16:creationId xmlns:a16="http://schemas.microsoft.com/office/drawing/2014/main" id="{53F4A8B6-B2D1-43C8-9793-02A854261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5602" flipH="1">
              <a:off x="6686487" y="6082970"/>
              <a:ext cx="800895" cy="73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880CCA19-E719-4DBD-A172-F568615885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3277" y="2850034"/>
            <a:ext cx="8265333" cy="17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5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F8BAC78-FE7C-4254-93C0-CF753819A49F}"/>
              </a:ext>
            </a:extLst>
          </p:cNvPr>
          <p:cNvGrpSpPr/>
          <p:nvPr/>
        </p:nvGrpSpPr>
        <p:grpSpPr>
          <a:xfrm>
            <a:off x="4837560" y="2163903"/>
            <a:ext cx="2516881" cy="2530194"/>
            <a:chOff x="4837560" y="2163903"/>
            <a:chExt cx="2516881" cy="2530194"/>
          </a:xfrm>
        </p:grpSpPr>
        <p:sp>
          <p:nvSpPr>
            <p:cNvPr id="41" name="矩形: 棱台 40">
              <a:extLst>
                <a:ext uri="{FF2B5EF4-FFF2-40B4-BE49-F238E27FC236}">
                  <a16:creationId xmlns:a16="http://schemas.microsoft.com/office/drawing/2014/main" id="{76048F6E-202D-4B30-84E4-67195AC57A3B}"/>
                </a:ext>
              </a:extLst>
            </p:cNvPr>
            <p:cNvSpPr/>
            <p:nvPr/>
          </p:nvSpPr>
          <p:spPr>
            <a:xfrm>
              <a:off x="4837560" y="2163903"/>
              <a:ext cx="2516881" cy="2530194"/>
            </a:xfrm>
            <a:custGeom>
              <a:avLst/>
              <a:gdLst>
                <a:gd name="connsiteX0" fmla="*/ 117186 w 1953428"/>
                <a:gd name="connsiteY0" fmla="*/ 117186 h 1953428"/>
                <a:gd name="connsiteX1" fmla="*/ 1836242 w 1953428"/>
                <a:gd name="connsiteY1" fmla="*/ 117186 h 1953428"/>
                <a:gd name="connsiteX2" fmla="*/ 1836242 w 1953428"/>
                <a:gd name="connsiteY2" fmla="*/ 1836242 h 1953428"/>
                <a:gd name="connsiteX3" fmla="*/ 117186 w 1953428"/>
                <a:gd name="connsiteY3" fmla="*/ 1836242 h 1953428"/>
                <a:gd name="connsiteX4" fmla="*/ 117186 w 1953428"/>
                <a:gd name="connsiteY4" fmla="*/ 117186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836242 w 1953428"/>
                <a:gd name="connsiteY2" fmla="*/ 117186 h 1953428"/>
                <a:gd name="connsiteX3" fmla="*/ 117186 w 1953428"/>
                <a:gd name="connsiteY3" fmla="*/ 117186 h 1953428"/>
                <a:gd name="connsiteX4" fmla="*/ 0 w 1953428"/>
                <a:gd name="connsiteY4" fmla="*/ 0 h 1953428"/>
                <a:gd name="connsiteX0" fmla="*/ 0 w 1953428"/>
                <a:gd name="connsiteY0" fmla="*/ 1953428 h 1953428"/>
                <a:gd name="connsiteX1" fmla="*/ 117186 w 1953428"/>
                <a:gd name="connsiteY1" fmla="*/ 1836242 h 1953428"/>
                <a:gd name="connsiteX2" fmla="*/ 1836242 w 1953428"/>
                <a:gd name="connsiteY2" fmla="*/ 1836242 h 1953428"/>
                <a:gd name="connsiteX3" fmla="*/ 1953428 w 1953428"/>
                <a:gd name="connsiteY3" fmla="*/ 1953428 h 1953428"/>
                <a:gd name="connsiteX4" fmla="*/ 0 w 1953428"/>
                <a:gd name="connsiteY4" fmla="*/ 1953428 h 1953428"/>
                <a:gd name="connsiteX0" fmla="*/ 0 w 1953428"/>
                <a:gd name="connsiteY0" fmla="*/ 0 h 1953428"/>
                <a:gd name="connsiteX1" fmla="*/ 117186 w 1953428"/>
                <a:gd name="connsiteY1" fmla="*/ 117186 h 1953428"/>
                <a:gd name="connsiteX2" fmla="*/ 117186 w 1953428"/>
                <a:gd name="connsiteY2" fmla="*/ 1836242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0" fmla="*/ 1953428 w 1953428"/>
                <a:gd name="connsiteY0" fmla="*/ 0 h 1953428"/>
                <a:gd name="connsiteX1" fmla="*/ 1953428 w 1953428"/>
                <a:gd name="connsiteY1" fmla="*/ 1953428 h 1953428"/>
                <a:gd name="connsiteX2" fmla="*/ 1836242 w 1953428"/>
                <a:gd name="connsiteY2" fmla="*/ 1836242 h 1953428"/>
                <a:gd name="connsiteX3" fmla="*/ 1836242 w 1953428"/>
                <a:gd name="connsiteY3" fmla="*/ 117186 h 1953428"/>
                <a:gd name="connsiteX4" fmla="*/ 1953428 w 1953428"/>
                <a:gd name="connsiteY4" fmla="*/ 0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953428 w 1953428"/>
                <a:gd name="connsiteY2" fmla="*/ 1953428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5" fmla="*/ 117186 w 1953428"/>
                <a:gd name="connsiteY5" fmla="*/ 117186 h 1953428"/>
                <a:gd name="connsiteX6" fmla="*/ 1836242 w 1953428"/>
                <a:gd name="connsiteY6" fmla="*/ 117186 h 1953428"/>
                <a:gd name="connsiteX7" fmla="*/ 1836242 w 1953428"/>
                <a:gd name="connsiteY7" fmla="*/ 1836242 h 1953428"/>
                <a:gd name="connsiteX8" fmla="*/ 117186 w 1953428"/>
                <a:gd name="connsiteY8" fmla="*/ 1836242 h 1953428"/>
                <a:gd name="connsiteX9" fmla="*/ 117186 w 1953428"/>
                <a:gd name="connsiteY9" fmla="*/ 117186 h 1953428"/>
                <a:gd name="connsiteX10" fmla="*/ 0 w 1953428"/>
                <a:gd name="connsiteY10" fmla="*/ 0 h 1953428"/>
                <a:gd name="connsiteX11" fmla="*/ 117186 w 1953428"/>
                <a:gd name="connsiteY11" fmla="*/ 117186 h 1953428"/>
                <a:gd name="connsiteX12" fmla="*/ 0 w 1953428"/>
                <a:gd name="connsiteY12" fmla="*/ 1953428 h 1953428"/>
                <a:gd name="connsiteX13" fmla="*/ 117186 w 1953428"/>
                <a:gd name="connsiteY13" fmla="*/ 1836242 h 1953428"/>
                <a:gd name="connsiteX14" fmla="*/ 1953428 w 1953428"/>
                <a:gd name="connsiteY14" fmla="*/ 0 h 1953428"/>
                <a:gd name="connsiteX15" fmla="*/ 1836242 w 1953428"/>
                <a:gd name="connsiteY15" fmla="*/ 117186 h 1953428"/>
                <a:gd name="connsiteX16" fmla="*/ 1953428 w 1953428"/>
                <a:gd name="connsiteY16" fmla="*/ 1953428 h 1953428"/>
                <a:gd name="connsiteX17" fmla="*/ 1836242 w 1953428"/>
                <a:gd name="connsiteY17" fmla="*/ 1836242 h 1953428"/>
                <a:gd name="connsiteX0" fmla="*/ 117186 w 1953428"/>
                <a:gd name="connsiteY0" fmla="*/ 117228 h 1953470"/>
                <a:gd name="connsiteX1" fmla="*/ 1836242 w 1953428"/>
                <a:gd name="connsiteY1" fmla="*/ 117228 h 1953470"/>
                <a:gd name="connsiteX2" fmla="*/ 1836242 w 1953428"/>
                <a:gd name="connsiteY2" fmla="*/ 1836284 h 1953470"/>
                <a:gd name="connsiteX3" fmla="*/ 117186 w 1953428"/>
                <a:gd name="connsiteY3" fmla="*/ 1836284 h 1953470"/>
                <a:gd name="connsiteX4" fmla="*/ 117186 w 1953428"/>
                <a:gd name="connsiteY4" fmla="*/ 117228 h 1953470"/>
                <a:gd name="connsiteX0" fmla="*/ 0 w 1953428"/>
                <a:gd name="connsiteY0" fmla="*/ 42 h 1953470"/>
                <a:gd name="connsiteX1" fmla="*/ 1953428 w 1953428"/>
                <a:gd name="connsiteY1" fmla="*/ 42 h 1953470"/>
                <a:gd name="connsiteX2" fmla="*/ 1836242 w 1953428"/>
                <a:gd name="connsiteY2" fmla="*/ 117228 h 1953470"/>
                <a:gd name="connsiteX3" fmla="*/ 117186 w 1953428"/>
                <a:gd name="connsiteY3" fmla="*/ 117228 h 1953470"/>
                <a:gd name="connsiteX4" fmla="*/ 0 w 1953428"/>
                <a:gd name="connsiteY4" fmla="*/ 42 h 1953470"/>
                <a:gd name="connsiteX0" fmla="*/ 0 w 1953428"/>
                <a:gd name="connsiteY0" fmla="*/ 1953470 h 1953470"/>
                <a:gd name="connsiteX1" fmla="*/ 117186 w 1953428"/>
                <a:gd name="connsiteY1" fmla="*/ 1836284 h 1953470"/>
                <a:gd name="connsiteX2" fmla="*/ 1836242 w 1953428"/>
                <a:gd name="connsiteY2" fmla="*/ 1836284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0" fmla="*/ 0 w 1953428"/>
                <a:gd name="connsiteY0" fmla="*/ 42 h 1953470"/>
                <a:gd name="connsiteX1" fmla="*/ 117186 w 1953428"/>
                <a:gd name="connsiteY1" fmla="*/ 117228 h 1953470"/>
                <a:gd name="connsiteX2" fmla="*/ 117186 w 1953428"/>
                <a:gd name="connsiteY2" fmla="*/ 1836284 h 1953470"/>
                <a:gd name="connsiteX3" fmla="*/ 0 w 1953428"/>
                <a:gd name="connsiteY3" fmla="*/ 1953470 h 1953470"/>
                <a:gd name="connsiteX4" fmla="*/ 0 w 1953428"/>
                <a:gd name="connsiteY4" fmla="*/ 42 h 1953470"/>
                <a:gd name="connsiteX0" fmla="*/ 1953428 w 1953428"/>
                <a:gd name="connsiteY0" fmla="*/ 42 h 1953470"/>
                <a:gd name="connsiteX1" fmla="*/ 1953428 w 1953428"/>
                <a:gd name="connsiteY1" fmla="*/ 1953470 h 1953470"/>
                <a:gd name="connsiteX2" fmla="*/ 1836242 w 1953428"/>
                <a:gd name="connsiteY2" fmla="*/ 1836284 h 1953470"/>
                <a:gd name="connsiteX3" fmla="*/ 1836242 w 1953428"/>
                <a:gd name="connsiteY3" fmla="*/ 117228 h 1953470"/>
                <a:gd name="connsiteX4" fmla="*/ 1953428 w 1953428"/>
                <a:gd name="connsiteY4" fmla="*/ 42 h 1953470"/>
                <a:gd name="connsiteX0" fmla="*/ 0 w 1953428"/>
                <a:gd name="connsiteY0" fmla="*/ 42 h 1953470"/>
                <a:gd name="connsiteX1" fmla="*/ 461719 w 1953428"/>
                <a:gd name="connsiteY1" fmla="*/ 21890 h 1953470"/>
                <a:gd name="connsiteX2" fmla="*/ 1953428 w 1953428"/>
                <a:gd name="connsiteY2" fmla="*/ 42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5" fmla="*/ 0 w 1953428"/>
                <a:gd name="connsiteY5" fmla="*/ 42 h 1953470"/>
                <a:gd name="connsiteX6" fmla="*/ 117186 w 1953428"/>
                <a:gd name="connsiteY6" fmla="*/ 117228 h 1953470"/>
                <a:gd name="connsiteX7" fmla="*/ 1836242 w 1953428"/>
                <a:gd name="connsiteY7" fmla="*/ 117228 h 1953470"/>
                <a:gd name="connsiteX8" fmla="*/ 1836242 w 1953428"/>
                <a:gd name="connsiteY8" fmla="*/ 1836284 h 1953470"/>
                <a:gd name="connsiteX9" fmla="*/ 117186 w 1953428"/>
                <a:gd name="connsiteY9" fmla="*/ 1836284 h 1953470"/>
                <a:gd name="connsiteX10" fmla="*/ 117186 w 1953428"/>
                <a:gd name="connsiteY10" fmla="*/ 117228 h 1953470"/>
                <a:gd name="connsiteX11" fmla="*/ 0 w 1953428"/>
                <a:gd name="connsiteY11" fmla="*/ 42 h 1953470"/>
                <a:gd name="connsiteX12" fmla="*/ 117186 w 1953428"/>
                <a:gd name="connsiteY12" fmla="*/ 117228 h 1953470"/>
                <a:gd name="connsiteX13" fmla="*/ 0 w 1953428"/>
                <a:gd name="connsiteY13" fmla="*/ 1953470 h 1953470"/>
                <a:gd name="connsiteX14" fmla="*/ 117186 w 1953428"/>
                <a:gd name="connsiteY14" fmla="*/ 1836284 h 1953470"/>
                <a:gd name="connsiteX15" fmla="*/ 1953428 w 1953428"/>
                <a:gd name="connsiteY15" fmla="*/ 42 h 1953470"/>
                <a:gd name="connsiteX16" fmla="*/ 1836242 w 1953428"/>
                <a:gd name="connsiteY16" fmla="*/ 117228 h 1953470"/>
                <a:gd name="connsiteX17" fmla="*/ 1953428 w 1953428"/>
                <a:gd name="connsiteY17" fmla="*/ 1953470 h 1953470"/>
                <a:gd name="connsiteX18" fmla="*/ 1836242 w 1953428"/>
                <a:gd name="connsiteY18" fmla="*/ 1836284 h 195347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836242 w 1953428"/>
                <a:gd name="connsiteY9" fmla="*/ 1865194 h 1982380"/>
                <a:gd name="connsiteX10" fmla="*/ 117186 w 1953428"/>
                <a:gd name="connsiteY10" fmla="*/ 1865194 h 1982380"/>
                <a:gd name="connsiteX11" fmla="*/ 117186 w 1953428"/>
                <a:gd name="connsiteY11" fmla="*/ 146138 h 1982380"/>
                <a:gd name="connsiteX12" fmla="*/ 0 w 1953428"/>
                <a:gd name="connsiteY12" fmla="*/ 28952 h 1982380"/>
                <a:gd name="connsiteX13" fmla="*/ 117186 w 1953428"/>
                <a:gd name="connsiteY13" fmla="*/ 146138 h 1982380"/>
                <a:gd name="connsiteX14" fmla="*/ 0 w 1953428"/>
                <a:gd name="connsiteY14" fmla="*/ 1982380 h 1982380"/>
                <a:gd name="connsiteX15" fmla="*/ 117186 w 1953428"/>
                <a:gd name="connsiteY15" fmla="*/ 1865194 h 1982380"/>
                <a:gd name="connsiteX16" fmla="*/ 1953428 w 1953428"/>
                <a:gd name="connsiteY16" fmla="*/ 28952 h 1982380"/>
                <a:gd name="connsiteX17" fmla="*/ 1836242 w 1953428"/>
                <a:gd name="connsiteY17" fmla="*/ 146138 h 1982380"/>
                <a:gd name="connsiteX18" fmla="*/ 1953428 w 1953428"/>
                <a:gd name="connsiteY18" fmla="*/ 1982380 h 1982380"/>
                <a:gd name="connsiteX19" fmla="*/ 1836242 w 1953428"/>
                <a:gd name="connsiteY19" fmla="*/ 1865194 h 198238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795219 w 1953428"/>
                <a:gd name="connsiteY9" fmla="*/ 654050 h 1982380"/>
                <a:gd name="connsiteX10" fmla="*/ 1836242 w 1953428"/>
                <a:gd name="connsiteY10" fmla="*/ 1865194 h 1982380"/>
                <a:gd name="connsiteX11" fmla="*/ 117186 w 1953428"/>
                <a:gd name="connsiteY11" fmla="*/ 1865194 h 1982380"/>
                <a:gd name="connsiteX12" fmla="*/ 117186 w 1953428"/>
                <a:gd name="connsiteY12" fmla="*/ 146138 h 1982380"/>
                <a:gd name="connsiteX13" fmla="*/ 0 w 1953428"/>
                <a:gd name="connsiteY13" fmla="*/ 28952 h 1982380"/>
                <a:gd name="connsiteX14" fmla="*/ 117186 w 1953428"/>
                <a:gd name="connsiteY14" fmla="*/ 146138 h 1982380"/>
                <a:gd name="connsiteX15" fmla="*/ 0 w 1953428"/>
                <a:gd name="connsiteY15" fmla="*/ 1982380 h 1982380"/>
                <a:gd name="connsiteX16" fmla="*/ 117186 w 1953428"/>
                <a:gd name="connsiteY16" fmla="*/ 1865194 h 1982380"/>
                <a:gd name="connsiteX17" fmla="*/ 1953428 w 1953428"/>
                <a:gd name="connsiteY17" fmla="*/ 28952 h 1982380"/>
                <a:gd name="connsiteX18" fmla="*/ 1836242 w 1953428"/>
                <a:gd name="connsiteY18" fmla="*/ 146138 h 1982380"/>
                <a:gd name="connsiteX19" fmla="*/ 1953428 w 1953428"/>
                <a:gd name="connsiteY19" fmla="*/ 1982380 h 1982380"/>
                <a:gd name="connsiteX20" fmla="*/ 1836242 w 1953428"/>
                <a:gd name="connsiteY20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53428 w 1985719"/>
                <a:gd name="connsiteY5" fmla="*/ 1982380 h 1982380"/>
                <a:gd name="connsiteX6" fmla="*/ 0 w 1985719"/>
                <a:gd name="connsiteY6" fmla="*/ 1982380 h 1982380"/>
                <a:gd name="connsiteX7" fmla="*/ 0 w 1985719"/>
                <a:gd name="connsiteY7" fmla="*/ 28952 h 1982380"/>
                <a:gd name="connsiteX8" fmla="*/ 117186 w 1985719"/>
                <a:gd name="connsiteY8" fmla="*/ 146138 h 1982380"/>
                <a:gd name="connsiteX9" fmla="*/ 1836242 w 1985719"/>
                <a:gd name="connsiteY9" fmla="*/ 146138 h 1982380"/>
                <a:gd name="connsiteX10" fmla="*/ 1795219 w 1985719"/>
                <a:gd name="connsiteY10" fmla="*/ 654050 h 1982380"/>
                <a:gd name="connsiteX11" fmla="*/ 1836242 w 1985719"/>
                <a:gd name="connsiteY11" fmla="*/ 1865194 h 1982380"/>
                <a:gd name="connsiteX12" fmla="*/ 117186 w 1985719"/>
                <a:gd name="connsiteY12" fmla="*/ 1865194 h 1982380"/>
                <a:gd name="connsiteX13" fmla="*/ 117186 w 1985719"/>
                <a:gd name="connsiteY13" fmla="*/ 146138 h 1982380"/>
                <a:gd name="connsiteX14" fmla="*/ 0 w 1985719"/>
                <a:gd name="connsiteY14" fmla="*/ 28952 h 1982380"/>
                <a:gd name="connsiteX15" fmla="*/ 117186 w 1985719"/>
                <a:gd name="connsiteY15" fmla="*/ 146138 h 1982380"/>
                <a:gd name="connsiteX16" fmla="*/ 0 w 1985719"/>
                <a:gd name="connsiteY16" fmla="*/ 1982380 h 1982380"/>
                <a:gd name="connsiteX17" fmla="*/ 117186 w 1985719"/>
                <a:gd name="connsiteY17" fmla="*/ 1865194 h 1982380"/>
                <a:gd name="connsiteX18" fmla="*/ 1953428 w 1985719"/>
                <a:gd name="connsiteY18" fmla="*/ 28952 h 1982380"/>
                <a:gd name="connsiteX19" fmla="*/ 1836242 w 1985719"/>
                <a:gd name="connsiteY19" fmla="*/ 146138 h 1982380"/>
                <a:gd name="connsiteX20" fmla="*/ 1953428 w 1985719"/>
                <a:gd name="connsiteY20" fmla="*/ 1982380 h 1982380"/>
                <a:gd name="connsiteX21" fmla="*/ 1836242 w 1985719"/>
                <a:gd name="connsiteY21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7186 w 1985719"/>
                <a:gd name="connsiteY13" fmla="*/ 1865194 h 1982380"/>
                <a:gd name="connsiteX14" fmla="*/ 117186 w 1985719"/>
                <a:gd name="connsiteY14" fmla="*/ 146138 h 1982380"/>
                <a:gd name="connsiteX15" fmla="*/ 0 w 1985719"/>
                <a:gd name="connsiteY15" fmla="*/ 28952 h 1982380"/>
                <a:gd name="connsiteX16" fmla="*/ 117186 w 1985719"/>
                <a:gd name="connsiteY16" fmla="*/ 146138 h 1982380"/>
                <a:gd name="connsiteX17" fmla="*/ 0 w 1985719"/>
                <a:gd name="connsiteY17" fmla="*/ 1982380 h 1982380"/>
                <a:gd name="connsiteX18" fmla="*/ 117186 w 1985719"/>
                <a:gd name="connsiteY18" fmla="*/ 1865194 h 1982380"/>
                <a:gd name="connsiteX19" fmla="*/ 1953428 w 1985719"/>
                <a:gd name="connsiteY19" fmla="*/ 28952 h 1982380"/>
                <a:gd name="connsiteX20" fmla="*/ 1836242 w 1985719"/>
                <a:gd name="connsiteY20" fmla="*/ 146138 h 1982380"/>
                <a:gd name="connsiteX21" fmla="*/ 1953428 w 1985719"/>
                <a:gd name="connsiteY21" fmla="*/ 1982380 h 1982380"/>
                <a:gd name="connsiteX22" fmla="*/ 1836242 w 1985719"/>
                <a:gd name="connsiteY22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66569 w 1985719"/>
                <a:gd name="connsiteY13" fmla="*/ 1842705 h 1982380"/>
                <a:gd name="connsiteX14" fmla="*/ 117186 w 1985719"/>
                <a:gd name="connsiteY14" fmla="*/ 1865194 h 1982380"/>
                <a:gd name="connsiteX15" fmla="*/ 117186 w 1985719"/>
                <a:gd name="connsiteY15" fmla="*/ 146138 h 1982380"/>
                <a:gd name="connsiteX16" fmla="*/ 0 w 1985719"/>
                <a:gd name="connsiteY16" fmla="*/ 28952 h 1982380"/>
                <a:gd name="connsiteX17" fmla="*/ 117186 w 1985719"/>
                <a:gd name="connsiteY17" fmla="*/ 146138 h 1982380"/>
                <a:gd name="connsiteX18" fmla="*/ 0 w 1985719"/>
                <a:gd name="connsiteY18" fmla="*/ 1982380 h 1982380"/>
                <a:gd name="connsiteX19" fmla="*/ 117186 w 1985719"/>
                <a:gd name="connsiteY19" fmla="*/ 1865194 h 1982380"/>
                <a:gd name="connsiteX20" fmla="*/ 1953428 w 1985719"/>
                <a:gd name="connsiteY20" fmla="*/ 28952 h 1982380"/>
                <a:gd name="connsiteX21" fmla="*/ 1836242 w 1985719"/>
                <a:gd name="connsiteY21" fmla="*/ 146138 h 1982380"/>
                <a:gd name="connsiteX22" fmla="*/ 1953428 w 1985719"/>
                <a:gd name="connsiteY22" fmla="*/ 1982380 h 1982380"/>
                <a:gd name="connsiteX23" fmla="*/ 1836242 w 1985719"/>
                <a:gd name="connsiteY23" fmla="*/ 1865194 h 1982380"/>
                <a:gd name="connsiteX0" fmla="*/ 117186 w 1985719"/>
                <a:gd name="connsiteY0" fmla="*/ 146138 h 2007805"/>
                <a:gd name="connsiteX1" fmla="*/ 1836242 w 1985719"/>
                <a:gd name="connsiteY1" fmla="*/ 146138 h 2007805"/>
                <a:gd name="connsiteX2" fmla="*/ 1836242 w 1985719"/>
                <a:gd name="connsiteY2" fmla="*/ 1865194 h 2007805"/>
                <a:gd name="connsiteX3" fmla="*/ 117186 w 1985719"/>
                <a:gd name="connsiteY3" fmla="*/ 1865194 h 2007805"/>
                <a:gd name="connsiteX4" fmla="*/ 117186 w 1985719"/>
                <a:gd name="connsiteY4" fmla="*/ 146138 h 2007805"/>
                <a:gd name="connsiteX0" fmla="*/ 0 w 1985719"/>
                <a:gd name="connsiteY0" fmla="*/ 28952 h 2007805"/>
                <a:gd name="connsiteX1" fmla="*/ 1953428 w 1985719"/>
                <a:gd name="connsiteY1" fmla="*/ 28952 h 2007805"/>
                <a:gd name="connsiteX2" fmla="*/ 1836242 w 1985719"/>
                <a:gd name="connsiteY2" fmla="*/ 146138 h 2007805"/>
                <a:gd name="connsiteX3" fmla="*/ 117186 w 1985719"/>
                <a:gd name="connsiteY3" fmla="*/ 146138 h 2007805"/>
                <a:gd name="connsiteX4" fmla="*/ 0 w 1985719"/>
                <a:gd name="connsiteY4" fmla="*/ 28952 h 2007805"/>
                <a:gd name="connsiteX0" fmla="*/ 0 w 1985719"/>
                <a:gd name="connsiteY0" fmla="*/ 1982380 h 2007805"/>
                <a:gd name="connsiteX1" fmla="*/ 117186 w 1985719"/>
                <a:gd name="connsiteY1" fmla="*/ 1865194 h 2007805"/>
                <a:gd name="connsiteX2" fmla="*/ 1836242 w 1985719"/>
                <a:gd name="connsiteY2" fmla="*/ 1865194 h 2007805"/>
                <a:gd name="connsiteX3" fmla="*/ 1953428 w 1985719"/>
                <a:gd name="connsiteY3" fmla="*/ 1982380 h 2007805"/>
                <a:gd name="connsiteX4" fmla="*/ 0 w 1985719"/>
                <a:gd name="connsiteY4" fmla="*/ 1982380 h 2007805"/>
                <a:gd name="connsiteX0" fmla="*/ 0 w 1985719"/>
                <a:gd name="connsiteY0" fmla="*/ 28952 h 2007805"/>
                <a:gd name="connsiteX1" fmla="*/ 117186 w 1985719"/>
                <a:gd name="connsiteY1" fmla="*/ 146138 h 2007805"/>
                <a:gd name="connsiteX2" fmla="*/ 117186 w 1985719"/>
                <a:gd name="connsiteY2" fmla="*/ 1865194 h 2007805"/>
                <a:gd name="connsiteX3" fmla="*/ 0 w 1985719"/>
                <a:gd name="connsiteY3" fmla="*/ 1982380 h 2007805"/>
                <a:gd name="connsiteX4" fmla="*/ 0 w 1985719"/>
                <a:gd name="connsiteY4" fmla="*/ 28952 h 2007805"/>
                <a:gd name="connsiteX0" fmla="*/ 1953428 w 1985719"/>
                <a:gd name="connsiteY0" fmla="*/ 28952 h 2007805"/>
                <a:gd name="connsiteX1" fmla="*/ 1953428 w 1985719"/>
                <a:gd name="connsiteY1" fmla="*/ 1982380 h 2007805"/>
                <a:gd name="connsiteX2" fmla="*/ 1836242 w 1985719"/>
                <a:gd name="connsiteY2" fmla="*/ 1865194 h 2007805"/>
                <a:gd name="connsiteX3" fmla="*/ 1836242 w 1985719"/>
                <a:gd name="connsiteY3" fmla="*/ 146138 h 2007805"/>
                <a:gd name="connsiteX4" fmla="*/ 1953428 w 1985719"/>
                <a:gd name="connsiteY4" fmla="*/ 28952 h 2007805"/>
                <a:gd name="connsiteX0" fmla="*/ 0 w 1985719"/>
                <a:gd name="connsiteY0" fmla="*/ 28952 h 2007805"/>
                <a:gd name="connsiteX1" fmla="*/ 461719 w 1985719"/>
                <a:gd name="connsiteY1" fmla="*/ 50800 h 2007805"/>
                <a:gd name="connsiteX2" fmla="*/ 1445969 w 1985719"/>
                <a:gd name="connsiteY2" fmla="*/ 0 h 2007805"/>
                <a:gd name="connsiteX3" fmla="*/ 1953428 w 1985719"/>
                <a:gd name="connsiteY3" fmla="*/ 28952 h 2007805"/>
                <a:gd name="connsiteX4" fmla="*/ 1985719 w 1985719"/>
                <a:gd name="connsiteY4" fmla="*/ 762000 h 2007805"/>
                <a:gd name="connsiteX5" fmla="*/ 1934919 w 1985719"/>
                <a:gd name="connsiteY5" fmla="*/ 1460500 h 2007805"/>
                <a:gd name="connsiteX6" fmla="*/ 1953428 w 1985719"/>
                <a:gd name="connsiteY6" fmla="*/ 1982380 h 2007805"/>
                <a:gd name="connsiteX7" fmla="*/ 410919 w 1985719"/>
                <a:gd name="connsiteY7" fmla="*/ 2007805 h 2007805"/>
                <a:gd name="connsiteX8" fmla="*/ 0 w 1985719"/>
                <a:gd name="connsiteY8" fmla="*/ 1982380 h 2007805"/>
                <a:gd name="connsiteX9" fmla="*/ 0 w 1985719"/>
                <a:gd name="connsiteY9" fmla="*/ 28952 h 2007805"/>
                <a:gd name="connsiteX10" fmla="*/ 117186 w 1985719"/>
                <a:gd name="connsiteY10" fmla="*/ 146138 h 2007805"/>
                <a:gd name="connsiteX11" fmla="*/ 1836242 w 1985719"/>
                <a:gd name="connsiteY11" fmla="*/ 146138 h 2007805"/>
                <a:gd name="connsiteX12" fmla="*/ 1795219 w 1985719"/>
                <a:gd name="connsiteY12" fmla="*/ 654050 h 2007805"/>
                <a:gd name="connsiteX13" fmla="*/ 1836242 w 1985719"/>
                <a:gd name="connsiteY13" fmla="*/ 1865194 h 2007805"/>
                <a:gd name="connsiteX14" fmla="*/ 1166569 w 1985719"/>
                <a:gd name="connsiteY14" fmla="*/ 1842705 h 2007805"/>
                <a:gd name="connsiteX15" fmla="*/ 117186 w 1985719"/>
                <a:gd name="connsiteY15" fmla="*/ 1865194 h 2007805"/>
                <a:gd name="connsiteX16" fmla="*/ 117186 w 1985719"/>
                <a:gd name="connsiteY16" fmla="*/ 146138 h 2007805"/>
                <a:gd name="connsiteX17" fmla="*/ 0 w 1985719"/>
                <a:gd name="connsiteY17" fmla="*/ 28952 h 2007805"/>
                <a:gd name="connsiteX18" fmla="*/ 117186 w 1985719"/>
                <a:gd name="connsiteY18" fmla="*/ 146138 h 2007805"/>
                <a:gd name="connsiteX19" fmla="*/ 0 w 1985719"/>
                <a:gd name="connsiteY19" fmla="*/ 1982380 h 2007805"/>
                <a:gd name="connsiteX20" fmla="*/ 117186 w 1985719"/>
                <a:gd name="connsiteY20" fmla="*/ 1865194 h 2007805"/>
                <a:gd name="connsiteX21" fmla="*/ 1953428 w 1985719"/>
                <a:gd name="connsiteY21" fmla="*/ 28952 h 2007805"/>
                <a:gd name="connsiteX22" fmla="*/ 1836242 w 1985719"/>
                <a:gd name="connsiteY22" fmla="*/ 146138 h 2007805"/>
                <a:gd name="connsiteX23" fmla="*/ 1953428 w 1985719"/>
                <a:gd name="connsiteY23" fmla="*/ 1982380 h 2007805"/>
                <a:gd name="connsiteX24" fmla="*/ 1836242 w 1985719"/>
                <a:gd name="connsiteY24" fmla="*/ 1865194 h 2007805"/>
                <a:gd name="connsiteX0" fmla="*/ 117186 w 1985719"/>
                <a:gd name="connsiteY0" fmla="*/ 146138 h 2033138"/>
                <a:gd name="connsiteX1" fmla="*/ 1836242 w 1985719"/>
                <a:gd name="connsiteY1" fmla="*/ 146138 h 2033138"/>
                <a:gd name="connsiteX2" fmla="*/ 1836242 w 1985719"/>
                <a:gd name="connsiteY2" fmla="*/ 1865194 h 2033138"/>
                <a:gd name="connsiteX3" fmla="*/ 117186 w 1985719"/>
                <a:gd name="connsiteY3" fmla="*/ 1865194 h 2033138"/>
                <a:gd name="connsiteX4" fmla="*/ 117186 w 1985719"/>
                <a:gd name="connsiteY4" fmla="*/ 146138 h 2033138"/>
                <a:gd name="connsiteX0" fmla="*/ 0 w 1985719"/>
                <a:gd name="connsiteY0" fmla="*/ 28952 h 2033138"/>
                <a:gd name="connsiteX1" fmla="*/ 1953428 w 1985719"/>
                <a:gd name="connsiteY1" fmla="*/ 28952 h 2033138"/>
                <a:gd name="connsiteX2" fmla="*/ 1836242 w 1985719"/>
                <a:gd name="connsiteY2" fmla="*/ 146138 h 2033138"/>
                <a:gd name="connsiteX3" fmla="*/ 117186 w 1985719"/>
                <a:gd name="connsiteY3" fmla="*/ 146138 h 2033138"/>
                <a:gd name="connsiteX4" fmla="*/ 0 w 1985719"/>
                <a:gd name="connsiteY4" fmla="*/ 28952 h 2033138"/>
                <a:gd name="connsiteX0" fmla="*/ 0 w 1985719"/>
                <a:gd name="connsiteY0" fmla="*/ 1982380 h 2033138"/>
                <a:gd name="connsiteX1" fmla="*/ 117186 w 1985719"/>
                <a:gd name="connsiteY1" fmla="*/ 1865194 h 2033138"/>
                <a:gd name="connsiteX2" fmla="*/ 1836242 w 1985719"/>
                <a:gd name="connsiteY2" fmla="*/ 1865194 h 2033138"/>
                <a:gd name="connsiteX3" fmla="*/ 1953428 w 1985719"/>
                <a:gd name="connsiteY3" fmla="*/ 1982380 h 2033138"/>
                <a:gd name="connsiteX4" fmla="*/ 0 w 1985719"/>
                <a:gd name="connsiteY4" fmla="*/ 1982380 h 2033138"/>
                <a:gd name="connsiteX0" fmla="*/ 0 w 1985719"/>
                <a:gd name="connsiteY0" fmla="*/ 28952 h 2033138"/>
                <a:gd name="connsiteX1" fmla="*/ 117186 w 1985719"/>
                <a:gd name="connsiteY1" fmla="*/ 146138 h 2033138"/>
                <a:gd name="connsiteX2" fmla="*/ 117186 w 1985719"/>
                <a:gd name="connsiteY2" fmla="*/ 1865194 h 2033138"/>
                <a:gd name="connsiteX3" fmla="*/ 0 w 1985719"/>
                <a:gd name="connsiteY3" fmla="*/ 1982380 h 2033138"/>
                <a:gd name="connsiteX4" fmla="*/ 0 w 1985719"/>
                <a:gd name="connsiteY4" fmla="*/ 28952 h 2033138"/>
                <a:gd name="connsiteX0" fmla="*/ 1953428 w 1985719"/>
                <a:gd name="connsiteY0" fmla="*/ 28952 h 2033138"/>
                <a:gd name="connsiteX1" fmla="*/ 1953428 w 1985719"/>
                <a:gd name="connsiteY1" fmla="*/ 1982380 h 2033138"/>
                <a:gd name="connsiteX2" fmla="*/ 1836242 w 1985719"/>
                <a:gd name="connsiteY2" fmla="*/ 1865194 h 2033138"/>
                <a:gd name="connsiteX3" fmla="*/ 1836242 w 1985719"/>
                <a:gd name="connsiteY3" fmla="*/ 146138 h 2033138"/>
                <a:gd name="connsiteX4" fmla="*/ 1953428 w 1985719"/>
                <a:gd name="connsiteY4" fmla="*/ 28952 h 2033138"/>
                <a:gd name="connsiteX0" fmla="*/ 0 w 1985719"/>
                <a:gd name="connsiteY0" fmla="*/ 28952 h 2033138"/>
                <a:gd name="connsiteX1" fmla="*/ 461719 w 1985719"/>
                <a:gd name="connsiteY1" fmla="*/ 50800 h 2033138"/>
                <a:gd name="connsiteX2" fmla="*/ 1445969 w 1985719"/>
                <a:gd name="connsiteY2" fmla="*/ 0 h 2033138"/>
                <a:gd name="connsiteX3" fmla="*/ 1953428 w 1985719"/>
                <a:gd name="connsiteY3" fmla="*/ 28952 h 2033138"/>
                <a:gd name="connsiteX4" fmla="*/ 1985719 w 1985719"/>
                <a:gd name="connsiteY4" fmla="*/ 762000 h 2033138"/>
                <a:gd name="connsiteX5" fmla="*/ 1934919 w 1985719"/>
                <a:gd name="connsiteY5" fmla="*/ 1460500 h 2033138"/>
                <a:gd name="connsiteX6" fmla="*/ 1953428 w 1985719"/>
                <a:gd name="connsiteY6" fmla="*/ 1982380 h 2033138"/>
                <a:gd name="connsiteX7" fmla="*/ 1414219 w 1985719"/>
                <a:gd name="connsiteY7" fmla="*/ 2020505 h 2033138"/>
                <a:gd name="connsiteX8" fmla="*/ 410919 w 1985719"/>
                <a:gd name="connsiteY8" fmla="*/ 2007805 h 2033138"/>
                <a:gd name="connsiteX9" fmla="*/ 0 w 1985719"/>
                <a:gd name="connsiteY9" fmla="*/ 1982380 h 2033138"/>
                <a:gd name="connsiteX10" fmla="*/ 0 w 1985719"/>
                <a:gd name="connsiteY10" fmla="*/ 28952 h 2033138"/>
                <a:gd name="connsiteX11" fmla="*/ 117186 w 1985719"/>
                <a:gd name="connsiteY11" fmla="*/ 146138 h 2033138"/>
                <a:gd name="connsiteX12" fmla="*/ 1836242 w 1985719"/>
                <a:gd name="connsiteY12" fmla="*/ 146138 h 2033138"/>
                <a:gd name="connsiteX13" fmla="*/ 1795219 w 1985719"/>
                <a:gd name="connsiteY13" fmla="*/ 654050 h 2033138"/>
                <a:gd name="connsiteX14" fmla="*/ 1836242 w 1985719"/>
                <a:gd name="connsiteY14" fmla="*/ 1865194 h 2033138"/>
                <a:gd name="connsiteX15" fmla="*/ 1166569 w 1985719"/>
                <a:gd name="connsiteY15" fmla="*/ 1842705 h 2033138"/>
                <a:gd name="connsiteX16" fmla="*/ 117186 w 1985719"/>
                <a:gd name="connsiteY16" fmla="*/ 1865194 h 2033138"/>
                <a:gd name="connsiteX17" fmla="*/ 117186 w 1985719"/>
                <a:gd name="connsiteY17" fmla="*/ 146138 h 2033138"/>
                <a:gd name="connsiteX18" fmla="*/ 0 w 1985719"/>
                <a:gd name="connsiteY18" fmla="*/ 28952 h 2033138"/>
                <a:gd name="connsiteX19" fmla="*/ 117186 w 1985719"/>
                <a:gd name="connsiteY19" fmla="*/ 146138 h 2033138"/>
                <a:gd name="connsiteX20" fmla="*/ 0 w 1985719"/>
                <a:gd name="connsiteY20" fmla="*/ 1982380 h 2033138"/>
                <a:gd name="connsiteX21" fmla="*/ 117186 w 1985719"/>
                <a:gd name="connsiteY21" fmla="*/ 1865194 h 2033138"/>
                <a:gd name="connsiteX22" fmla="*/ 1953428 w 1985719"/>
                <a:gd name="connsiteY22" fmla="*/ 28952 h 2033138"/>
                <a:gd name="connsiteX23" fmla="*/ 1836242 w 1985719"/>
                <a:gd name="connsiteY23" fmla="*/ 146138 h 2033138"/>
                <a:gd name="connsiteX24" fmla="*/ 1953428 w 1985719"/>
                <a:gd name="connsiteY24" fmla="*/ 1982380 h 2033138"/>
                <a:gd name="connsiteX25" fmla="*/ 1836242 w 1985719"/>
                <a:gd name="connsiteY25" fmla="*/ 1865194 h 2033138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17186 w 1985719"/>
                <a:gd name="connsiteY18" fmla="*/ 146138 h 2028689"/>
                <a:gd name="connsiteX19" fmla="*/ 0 w 1985719"/>
                <a:gd name="connsiteY19" fmla="*/ 28952 h 2028689"/>
                <a:gd name="connsiteX20" fmla="*/ 117186 w 1985719"/>
                <a:gd name="connsiteY20" fmla="*/ 146138 h 2028689"/>
                <a:gd name="connsiteX21" fmla="*/ 0 w 1985719"/>
                <a:gd name="connsiteY21" fmla="*/ 1982380 h 2028689"/>
                <a:gd name="connsiteX22" fmla="*/ 117186 w 1985719"/>
                <a:gd name="connsiteY22" fmla="*/ 1865194 h 2028689"/>
                <a:gd name="connsiteX23" fmla="*/ 1953428 w 1985719"/>
                <a:gd name="connsiteY23" fmla="*/ 28952 h 2028689"/>
                <a:gd name="connsiteX24" fmla="*/ 1836242 w 1985719"/>
                <a:gd name="connsiteY24" fmla="*/ 146138 h 2028689"/>
                <a:gd name="connsiteX25" fmla="*/ 1953428 w 1985719"/>
                <a:gd name="connsiteY25" fmla="*/ 1982380 h 2028689"/>
                <a:gd name="connsiteX26" fmla="*/ 1836242 w 1985719"/>
                <a:gd name="connsiteY26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31726 w 2000259"/>
                <a:gd name="connsiteY0" fmla="*/ 146138 h 2028689"/>
                <a:gd name="connsiteX1" fmla="*/ 1850782 w 2000259"/>
                <a:gd name="connsiteY1" fmla="*/ 146138 h 2028689"/>
                <a:gd name="connsiteX2" fmla="*/ 1850782 w 2000259"/>
                <a:gd name="connsiteY2" fmla="*/ 1865194 h 2028689"/>
                <a:gd name="connsiteX3" fmla="*/ 131726 w 2000259"/>
                <a:gd name="connsiteY3" fmla="*/ 1865194 h 2028689"/>
                <a:gd name="connsiteX4" fmla="*/ 131726 w 2000259"/>
                <a:gd name="connsiteY4" fmla="*/ 146138 h 2028689"/>
                <a:gd name="connsiteX0" fmla="*/ 14540 w 2000259"/>
                <a:gd name="connsiteY0" fmla="*/ 28952 h 2028689"/>
                <a:gd name="connsiteX1" fmla="*/ 1967968 w 2000259"/>
                <a:gd name="connsiteY1" fmla="*/ 28952 h 2028689"/>
                <a:gd name="connsiteX2" fmla="*/ 1850782 w 2000259"/>
                <a:gd name="connsiteY2" fmla="*/ 146138 h 2028689"/>
                <a:gd name="connsiteX3" fmla="*/ 131726 w 2000259"/>
                <a:gd name="connsiteY3" fmla="*/ 146138 h 2028689"/>
                <a:gd name="connsiteX4" fmla="*/ 14540 w 2000259"/>
                <a:gd name="connsiteY4" fmla="*/ 28952 h 2028689"/>
                <a:gd name="connsiteX0" fmla="*/ 14540 w 2000259"/>
                <a:gd name="connsiteY0" fmla="*/ 1982380 h 2028689"/>
                <a:gd name="connsiteX1" fmla="*/ 131726 w 2000259"/>
                <a:gd name="connsiteY1" fmla="*/ 1865194 h 2028689"/>
                <a:gd name="connsiteX2" fmla="*/ 1850782 w 2000259"/>
                <a:gd name="connsiteY2" fmla="*/ 1865194 h 2028689"/>
                <a:gd name="connsiteX3" fmla="*/ 1967968 w 2000259"/>
                <a:gd name="connsiteY3" fmla="*/ 1982380 h 2028689"/>
                <a:gd name="connsiteX4" fmla="*/ 14540 w 2000259"/>
                <a:gd name="connsiteY4" fmla="*/ 1982380 h 2028689"/>
                <a:gd name="connsiteX0" fmla="*/ 14540 w 2000259"/>
                <a:gd name="connsiteY0" fmla="*/ 28952 h 2028689"/>
                <a:gd name="connsiteX1" fmla="*/ 131726 w 2000259"/>
                <a:gd name="connsiteY1" fmla="*/ 146138 h 2028689"/>
                <a:gd name="connsiteX2" fmla="*/ 131726 w 2000259"/>
                <a:gd name="connsiteY2" fmla="*/ 1865194 h 2028689"/>
                <a:gd name="connsiteX3" fmla="*/ 14540 w 2000259"/>
                <a:gd name="connsiteY3" fmla="*/ 1982380 h 2028689"/>
                <a:gd name="connsiteX4" fmla="*/ 14540 w 2000259"/>
                <a:gd name="connsiteY4" fmla="*/ 28952 h 2028689"/>
                <a:gd name="connsiteX0" fmla="*/ 1967968 w 2000259"/>
                <a:gd name="connsiteY0" fmla="*/ 28952 h 2028689"/>
                <a:gd name="connsiteX1" fmla="*/ 1967968 w 2000259"/>
                <a:gd name="connsiteY1" fmla="*/ 1982380 h 2028689"/>
                <a:gd name="connsiteX2" fmla="*/ 1850782 w 2000259"/>
                <a:gd name="connsiteY2" fmla="*/ 1865194 h 2028689"/>
                <a:gd name="connsiteX3" fmla="*/ 1850782 w 2000259"/>
                <a:gd name="connsiteY3" fmla="*/ 146138 h 2028689"/>
                <a:gd name="connsiteX4" fmla="*/ 1967968 w 2000259"/>
                <a:gd name="connsiteY4" fmla="*/ 28952 h 2028689"/>
                <a:gd name="connsiteX0" fmla="*/ 14540 w 2000259"/>
                <a:gd name="connsiteY0" fmla="*/ 28952 h 2028689"/>
                <a:gd name="connsiteX1" fmla="*/ 476259 w 2000259"/>
                <a:gd name="connsiteY1" fmla="*/ 50800 h 2028689"/>
                <a:gd name="connsiteX2" fmla="*/ 1460509 w 2000259"/>
                <a:gd name="connsiteY2" fmla="*/ 0 h 2028689"/>
                <a:gd name="connsiteX3" fmla="*/ 1967968 w 2000259"/>
                <a:gd name="connsiteY3" fmla="*/ 28952 h 2028689"/>
                <a:gd name="connsiteX4" fmla="*/ 2000259 w 2000259"/>
                <a:gd name="connsiteY4" fmla="*/ 762000 h 2028689"/>
                <a:gd name="connsiteX5" fmla="*/ 1949459 w 2000259"/>
                <a:gd name="connsiteY5" fmla="*/ 1460500 h 2028689"/>
                <a:gd name="connsiteX6" fmla="*/ 1967968 w 2000259"/>
                <a:gd name="connsiteY6" fmla="*/ 1982380 h 2028689"/>
                <a:gd name="connsiteX7" fmla="*/ 1771659 w 2000259"/>
                <a:gd name="connsiteY7" fmla="*/ 2001454 h 2028689"/>
                <a:gd name="connsiteX8" fmla="*/ 1428759 w 2000259"/>
                <a:gd name="connsiteY8" fmla="*/ 2020505 h 2028689"/>
                <a:gd name="connsiteX9" fmla="*/ 425459 w 2000259"/>
                <a:gd name="connsiteY9" fmla="*/ 2007805 h 2028689"/>
                <a:gd name="connsiteX10" fmla="*/ 14540 w 2000259"/>
                <a:gd name="connsiteY10" fmla="*/ 1982380 h 2028689"/>
                <a:gd name="connsiteX11" fmla="*/ 9 w 2000259"/>
                <a:gd name="connsiteY11" fmla="*/ 398080 h 2028689"/>
                <a:gd name="connsiteX12" fmla="*/ 14540 w 2000259"/>
                <a:gd name="connsiteY12" fmla="*/ 28952 h 2028689"/>
                <a:gd name="connsiteX13" fmla="*/ 131726 w 2000259"/>
                <a:gd name="connsiteY13" fmla="*/ 146138 h 2028689"/>
                <a:gd name="connsiteX14" fmla="*/ 1850782 w 2000259"/>
                <a:gd name="connsiteY14" fmla="*/ 146138 h 2028689"/>
                <a:gd name="connsiteX15" fmla="*/ 1809759 w 2000259"/>
                <a:gd name="connsiteY15" fmla="*/ 654050 h 2028689"/>
                <a:gd name="connsiteX16" fmla="*/ 1850782 w 2000259"/>
                <a:gd name="connsiteY16" fmla="*/ 1865194 h 2028689"/>
                <a:gd name="connsiteX17" fmla="*/ 1181109 w 2000259"/>
                <a:gd name="connsiteY17" fmla="*/ 1842705 h 2028689"/>
                <a:gd name="connsiteX18" fmla="*/ 131726 w 2000259"/>
                <a:gd name="connsiteY18" fmla="*/ 1865194 h 2028689"/>
                <a:gd name="connsiteX19" fmla="*/ 158759 w 2000259"/>
                <a:gd name="connsiteY19" fmla="*/ 661605 h 2028689"/>
                <a:gd name="connsiteX20" fmla="*/ 131726 w 2000259"/>
                <a:gd name="connsiteY20" fmla="*/ 146138 h 2028689"/>
                <a:gd name="connsiteX21" fmla="*/ 14540 w 2000259"/>
                <a:gd name="connsiteY21" fmla="*/ 28952 h 2028689"/>
                <a:gd name="connsiteX22" fmla="*/ 131726 w 2000259"/>
                <a:gd name="connsiteY22" fmla="*/ 146138 h 2028689"/>
                <a:gd name="connsiteX23" fmla="*/ 14540 w 2000259"/>
                <a:gd name="connsiteY23" fmla="*/ 1982380 h 2028689"/>
                <a:gd name="connsiteX24" fmla="*/ 131726 w 2000259"/>
                <a:gd name="connsiteY24" fmla="*/ 1865194 h 2028689"/>
                <a:gd name="connsiteX25" fmla="*/ 1967968 w 2000259"/>
                <a:gd name="connsiteY25" fmla="*/ 28952 h 2028689"/>
                <a:gd name="connsiteX26" fmla="*/ 1850782 w 2000259"/>
                <a:gd name="connsiteY26" fmla="*/ 146138 h 2028689"/>
                <a:gd name="connsiteX27" fmla="*/ 1967968 w 2000259"/>
                <a:gd name="connsiteY27" fmla="*/ 1982380 h 2028689"/>
                <a:gd name="connsiteX28" fmla="*/ 1850782 w 2000259"/>
                <a:gd name="connsiteY28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49482 w 2018015"/>
                <a:gd name="connsiteY25" fmla="*/ 186519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86165 w 2018015"/>
                <a:gd name="connsiteY18" fmla="*/ 1820480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8015" h="2028689" stroke="0" extrusionOk="0">
                  <a:moveTo>
                    <a:pt x="149482" y="146138"/>
                  </a:moveTo>
                  <a:lnTo>
                    <a:pt x="1868538" y="146138"/>
                  </a:lnTo>
                  <a:lnTo>
                    <a:pt x="1868538" y="1865194"/>
                  </a:lnTo>
                  <a:lnTo>
                    <a:pt x="149482" y="1865194"/>
                  </a:lnTo>
                  <a:cubicBezTo>
                    <a:pt x="155832" y="1660475"/>
                    <a:pt x="149482" y="719157"/>
                    <a:pt x="149482" y="146138"/>
                  </a:cubicBezTo>
                  <a:close/>
                </a:path>
                <a:path w="2018015" h="2028689" fill="lightenLess" stroke="0" extrusionOk="0">
                  <a:moveTo>
                    <a:pt x="32296" y="28952"/>
                  </a:moveTo>
                  <a:lnTo>
                    <a:pt x="1985724" y="28952"/>
                  </a:lnTo>
                  <a:lnTo>
                    <a:pt x="1868538" y="146138"/>
                  </a:lnTo>
                  <a:lnTo>
                    <a:pt x="149482" y="146138"/>
                  </a:lnTo>
                  <a:lnTo>
                    <a:pt x="32296" y="28952"/>
                  </a:lnTo>
                  <a:close/>
                </a:path>
                <a:path w="2018015" h="2028689" fill="darkenLess" stroke="0" extrusionOk="0">
                  <a:moveTo>
                    <a:pt x="32296" y="1982380"/>
                  </a:moveTo>
                  <a:lnTo>
                    <a:pt x="149482" y="1865194"/>
                  </a:lnTo>
                  <a:lnTo>
                    <a:pt x="1868538" y="1865194"/>
                  </a:lnTo>
                  <a:lnTo>
                    <a:pt x="1985724" y="1982380"/>
                  </a:lnTo>
                  <a:lnTo>
                    <a:pt x="32296" y="1982380"/>
                  </a:lnTo>
                  <a:close/>
                </a:path>
                <a:path w="2018015" h="2028689" fill="lighten" stroke="0" extrusionOk="0">
                  <a:moveTo>
                    <a:pt x="32296" y="28952"/>
                  </a:moveTo>
                  <a:lnTo>
                    <a:pt x="149482" y="146138"/>
                  </a:lnTo>
                  <a:lnTo>
                    <a:pt x="149482" y="1865194"/>
                  </a:lnTo>
                  <a:lnTo>
                    <a:pt x="32296" y="1982380"/>
                  </a:lnTo>
                  <a:lnTo>
                    <a:pt x="32296" y="28952"/>
                  </a:lnTo>
                  <a:close/>
                </a:path>
                <a:path w="2018015" h="2028689" fill="darken" stroke="0" extrusionOk="0">
                  <a:moveTo>
                    <a:pt x="1985724" y="28952"/>
                  </a:moveTo>
                  <a:lnTo>
                    <a:pt x="1985724" y="1982380"/>
                  </a:lnTo>
                  <a:lnTo>
                    <a:pt x="1868538" y="1865194"/>
                  </a:lnTo>
                  <a:lnTo>
                    <a:pt x="1868538" y="146138"/>
                  </a:lnTo>
                  <a:lnTo>
                    <a:pt x="1985724" y="28952"/>
                  </a:lnTo>
                  <a:close/>
                </a:path>
                <a:path w="2018015" h="2028689" fill="none" extrusionOk="0">
                  <a:moveTo>
                    <a:pt x="32296" y="28952"/>
                  </a:moveTo>
                  <a:cubicBezTo>
                    <a:pt x="186202" y="27768"/>
                    <a:pt x="340109" y="51984"/>
                    <a:pt x="494015" y="50800"/>
                  </a:cubicBezTo>
                  <a:cubicBezTo>
                    <a:pt x="822098" y="44450"/>
                    <a:pt x="1150182" y="6350"/>
                    <a:pt x="1478265" y="0"/>
                  </a:cubicBezTo>
                  <a:lnTo>
                    <a:pt x="1985724" y="28952"/>
                  </a:lnTo>
                  <a:cubicBezTo>
                    <a:pt x="1985904" y="275418"/>
                    <a:pt x="2017835" y="515534"/>
                    <a:pt x="2018015" y="762000"/>
                  </a:cubicBezTo>
                  <a:cubicBezTo>
                    <a:pt x="2015898" y="996950"/>
                    <a:pt x="1969332" y="1225550"/>
                    <a:pt x="1967215" y="1460500"/>
                  </a:cubicBezTo>
                  <a:lnTo>
                    <a:pt x="1985724" y="1982380"/>
                  </a:lnTo>
                  <a:cubicBezTo>
                    <a:pt x="1959266" y="2077831"/>
                    <a:pt x="1879283" y="1995100"/>
                    <a:pt x="1789415" y="2001454"/>
                  </a:cubicBezTo>
                  <a:cubicBezTo>
                    <a:pt x="1699547" y="2007808"/>
                    <a:pt x="1674057" y="2024738"/>
                    <a:pt x="1446515" y="2020505"/>
                  </a:cubicBezTo>
                  <a:lnTo>
                    <a:pt x="443215" y="2007805"/>
                  </a:lnTo>
                  <a:lnTo>
                    <a:pt x="32296" y="1982380"/>
                  </a:lnTo>
                  <a:cubicBezTo>
                    <a:pt x="-38612" y="1858026"/>
                    <a:pt x="29712" y="1525730"/>
                    <a:pt x="27290" y="1261680"/>
                  </a:cubicBezTo>
                  <a:cubicBezTo>
                    <a:pt x="24868" y="997630"/>
                    <a:pt x="15343" y="603535"/>
                    <a:pt x="17765" y="398080"/>
                  </a:cubicBezTo>
                  <a:lnTo>
                    <a:pt x="32296" y="28952"/>
                  </a:lnTo>
                  <a:close/>
                  <a:moveTo>
                    <a:pt x="149482" y="146138"/>
                  </a:moveTo>
                  <a:lnTo>
                    <a:pt x="1868538" y="146138"/>
                  </a:lnTo>
                  <a:cubicBezTo>
                    <a:pt x="1865447" y="317559"/>
                    <a:pt x="1830606" y="482629"/>
                    <a:pt x="1827515" y="654050"/>
                  </a:cubicBezTo>
                  <a:lnTo>
                    <a:pt x="1868538" y="1865194"/>
                  </a:lnTo>
                  <a:cubicBezTo>
                    <a:pt x="1647430" y="1866164"/>
                    <a:pt x="1407273" y="1819510"/>
                    <a:pt x="1186165" y="1820480"/>
                  </a:cubicBezTo>
                  <a:lnTo>
                    <a:pt x="120907" y="1846144"/>
                  </a:lnTo>
                  <a:cubicBezTo>
                    <a:pt x="119335" y="1440714"/>
                    <a:pt x="178087" y="1067035"/>
                    <a:pt x="176515" y="661605"/>
                  </a:cubicBezTo>
                  <a:lnTo>
                    <a:pt x="149482" y="146138"/>
                  </a:lnTo>
                  <a:close/>
                  <a:moveTo>
                    <a:pt x="32296" y="28952"/>
                  </a:moveTo>
                  <a:lnTo>
                    <a:pt x="149482" y="146138"/>
                  </a:lnTo>
                  <a:moveTo>
                    <a:pt x="32296" y="1982380"/>
                  </a:moveTo>
                  <a:lnTo>
                    <a:pt x="120907" y="1846144"/>
                  </a:lnTo>
                  <a:moveTo>
                    <a:pt x="1985724" y="28952"/>
                  </a:moveTo>
                  <a:lnTo>
                    <a:pt x="1868538" y="146138"/>
                  </a:lnTo>
                  <a:moveTo>
                    <a:pt x="1985724" y="1982380"/>
                  </a:moveTo>
                  <a:lnTo>
                    <a:pt x="1868538" y="1865194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30BC01-2DF6-4F7E-A342-985BE9C78D8D}"/>
                </a:ext>
              </a:extLst>
            </p:cNvPr>
            <p:cNvSpPr txBox="1"/>
            <p:nvPr/>
          </p:nvSpPr>
          <p:spPr>
            <a:xfrm>
              <a:off x="4953000" y="2855189"/>
              <a:ext cx="228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00" b="1" dirty="0">
                  <a:solidFill>
                    <a:srgbClr val="FFDE41"/>
                  </a:solidFill>
                  <a:latin typeface="Comic Sans MS" panose="030F0702030302020204" pitchFamily="66" charset="0"/>
                </a:rPr>
                <a:t>03.</a:t>
              </a:r>
              <a:endParaRPr lang="zh-CN" altLang="en-US" sz="2600" b="1" dirty="0">
                <a:solidFill>
                  <a:srgbClr val="FFDE4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C1D98B-A946-4FEA-B7B0-04BE47EA6241}"/>
                </a:ext>
              </a:extLst>
            </p:cNvPr>
            <p:cNvSpPr txBox="1"/>
            <p:nvPr/>
          </p:nvSpPr>
          <p:spPr>
            <a:xfrm>
              <a:off x="4999559" y="3347632"/>
              <a:ext cx="219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Comic Sans MS" panose="030F0702030302020204" pitchFamily="66" charset="0"/>
                </a:rPr>
                <a:t>EVALUATION</a:t>
              </a:r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14:cNvPr>
              <p14:cNvContentPartPr/>
              <p14:nvPr/>
            </p14:nvContentPartPr>
            <p14:xfrm>
              <a:off x="5203097" y="1763831"/>
              <a:ext cx="260460" cy="400071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4116" y="1754829"/>
                <a:ext cx="278064" cy="41771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7E4816BC-9B96-431B-A563-EBE7D0C94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28" y="1143135"/>
            <a:ext cx="709515" cy="7095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19D512-4B77-4AED-B79D-DF5BC4119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784" y="6057121"/>
            <a:ext cx="901209" cy="8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4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C3194E8C-C056-4951-B10E-1EF05AB99F3B}"/>
              </a:ext>
            </a:extLst>
          </p:cNvPr>
          <p:cNvSpPr/>
          <p:nvPr/>
        </p:nvSpPr>
        <p:spPr>
          <a:xfrm>
            <a:off x="4411831" y="1743004"/>
            <a:ext cx="3296318" cy="3393620"/>
          </a:xfrm>
          <a:custGeom>
            <a:avLst/>
            <a:gdLst>
              <a:gd name="connsiteX0" fmla="*/ 0 w 3486150"/>
              <a:gd name="connsiteY0" fmla="*/ 1743075 h 3486150"/>
              <a:gd name="connsiteX1" fmla="*/ 1743075 w 3486150"/>
              <a:gd name="connsiteY1" fmla="*/ 0 h 3486150"/>
              <a:gd name="connsiteX2" fmla="*/ 3486150 w 3486150"/>
              <a:gd name="connsiteY2" fmla="*/ 1743075 h 3486150"/>
              <a:gd name="connsiteX3" fmla="*/ 1743075 w 3486150"/>
              <a:gd name="connsiteY3" fmla="*/ 3486150 h 3486150"/>
              <a:gd name="connsiteX4" fmla="*/ 0 w 3486150"/>
              <a:gd name="connsiteY4" fmla="*/ 1743075 h 3486150"/>
              <a:gd name="connsiteX0" fmla="*/ 0 w 3486150"/>
              <a:gd name="connsiteY0" fmla="*/ 1676400 h 3419475"/>
              <a:gd name="connsiteX1" fmla="*/ 1743075 w 3486150"/>
              <a:gd name="connsiteY1" fmla="*/ 0 h 3419475"/>
              <a:gd name="connsiteX2" fmla="*/ 3486150 w 3486150"/>
              <a:gd name="connsiteY2" fmla="*/ 1676400 h 3419475"/>
              <a:gd name="connsiteX3" fmla="*/ 1743075 w 3486150"/>
              <a:gd name="connsiteY3" fmla="*/ 3419475 h 3419475"/>
              <a:gd name="connsiteX4" fmla="*/ 0 w 3486150"/>
              <a:gd name="connsiteY4" fmla="*/ 1676400 h 3419475"/>
              <a:gd name="connsiteX0" fmla="*/ 0 w 3429000"/>
              <a:gd name="connsiteY0" fmla="*/ 1704998 h 3419512"/>
              <a:gd name="connsiteX1" fmla="*/ 1685925 w 3429000"/>
              <a:gd name="connsiteY1" fmla="*/ 23 h 3419512"/>
              <a:gd name="connsiteX2" fmla="*/ 3429000 w 3429000"/>
              <a:gd name="connsiteY2" fmla="*/ 1676423 h 3419512"/>
              <a:gd name="connsiteX3" fmla="*/ 1685925 w 3429000"/>
              <a:gd name="connsiteY3" fmla="*/ 3419498 h 3419512"/>
              <a:gd name="connsiteX4" fmla="*/ 0 w 3429000"/>
              <a:gd name="connsiteY4" fmla="*/ 1704998 h 3419512"/>
              <a:gd name="connsiteX0" fmla="*/ 56516 w 3485516"/>
              <a:gd name="connsiteY0" fmla="*/ 1739099 h 3453612"/>
              <a:gd name="connsiteX1" fmla="*/ 523241 w 3485516"/>
              <a:gd name="connsiteY1" fmla="*/ 672299 h 3453612"/>
              <a:gd name="connsiteX2" fmla="*/ 1742441 w 3485516"/>
              <a:gd name="connsiteY2" fmla="*/ 34124 h 3453612"/>
              <a:gd name="connsiteX3" fmla="*/ 3485516 w 3485516"/>
              <a:gd name="connsiteY3" fmla="*/ 1710524 h 3453612"/>
              <a:gd name="connsiteX4" fmla="*/ 1742441 w 3485516"/>
              <a:gd name="connsiteY4" fmla="*/ 3453599 h 3453612"/>
              <a:gd name="connsiteX5" fmla="*/ 56516 w 3485516"/>
              <a:gd name="connsiteY5" fmla="*/ 1739099 h 3453612"/>
              <a:gd name="connsiteX0" fmla="*/ 56516 w 3485516"/>
              <a:gd name="connsiteY0" fmla="*/ 1735773 h 3450286"/>
              <a:gd name="connsiteX1" fmla="*/ 523241 w 3485516"/>
              <a:gd name="connsiteY1" fmla="*/ 668973 h 3450286"/>
              <a:gd name="connsiteX2" fmla="*/ 1742441 w 3485516"/>
              <a:gd name="connsiteY2" fmla="*/ 30798 h 3450286"/>
              <a:gd name="connsiteX3" fmla="*/ 3485516 w 3485516"/>
              <a:gd name="connsiteY3" fmla="*/ 1707198 h 3450286"/>
              <a:gd name="connsiteX4" fmla="*/ 1742441 w 3485516"/>
              <a:gd name="connsiteY4" fmla="*/ 3450273 h 3450286"/>
              <a:gd name="connsiteX5" fmla="*/ 56516 w 3485516"/>
              <a:gd name="connsiteY5" fmla="*/ 1735773 h 3450286"/>
              <a:gd name="connsiteX0" fmla="*/ 61307 w 3490307"/>
              <a:gd name="connsiteY0" fmla="*/ 1736628 h 3451141"/>
              <a:gd name="connsiteX1" fmla="*/ 499457 w 3490307"/>
              <a:gd name="connsiteY1" fmla="*/ 660303 h 3451141"/>
              <a:gd name="connsiteX2" fmla="*/ 1747232 w 3490307"/>
              <a:gd name="connsiteY2" fmla="*/ 31653 h 3451141"/>
              <a:gd name="connsiteX3" fmla="*/ 3490307 w 3490307"/>
              <a:gd name="connsiteY3" fmla="*/ 1708053 h 3451141"/>
              <a:gd name="connsiteX4" fmla="*/ 1747232 w 3490307"/>
              <a:gd name="connsiteY4" fmla="*/ 3451128 h 3451141"/>
              <a:gd name="connsiteX5" fmla="*/ 61307 w 3490307"/>
              <a:gd name="connsiteY5" fmla="*/ 1736628 h 3451141"/>
              <a:gd name="connsiteX0" fmla="*/ 61307 w 3507918"/>
              <a:gd name="connsiteY0" fmla="*/ 1715659 h 3430172"/>
              <a:gd name="connsiteX1" fmla="*/ 499457 w 3507918"/>
              <a:gd name="connsiteY1" fmla="*/ 639334 h 3430172"/>
              <a:gd name="connsiteX2" fmla="*/ 1747232 w 3507918"/>
              <a:gd name="connsiteY2" fmla="*/ 10684 h 3430172"/>
              <a:gd name="connsiteX3" fmla="*/ 2690208 w 3507918"/>
              <a:gd name="connsiteY3" fmla="*/ 353586 h 3430172"/>
              <a:gd name="connsiteX4" fmla="*/ 3490307 w 3507918"/>
              <a:gd name="connsiteY4" fmla="*/ 1687084 h 3430172"/>
              <a:gd name="connsiteX5" fmla="*/ 1747232 w 3507918"/>
              <a:gd name="connsiteY5" fmla="*/ 3430159 h 3430172"/>
              <a:gd name="connsiteX6" fmla="*/ 61307 w 3507918"/>
              <a:gd name="connsiteY6" fmla="*/ 1715659 h 3430172"/>
              <a:gd name="connsiteX0" fmla="*/ 61307 w 3494163"/>
              <a:gd name="connsiteY0" fmla="*/ 1715659 h 3456902"/>
              <a:gd name="connsiteX1" fmla="*/ 499457 w 3494163"/>
              <a:gd name="connsiteY1" fmla="*/ 639334 h 3456902"/>
              <a:gd name="connsiteX2" fmla="*/ 1747232 w 3494163"/>
              <a:gd name="connsiteY2" fmla="*/ 10684 h 3456902"/>
              <a:gd name="connsiteX3" fmla="*/ 2690208 w 3494163"/>
              <a:gd name="connsiteY3" fmla="*/ 353586 h 3456902"/>
              <a:gd name="connsiteX4" fmla="*/ 3490307 w 3494163"/>
              <a:gd name="connsiteY4" fmla="*/ 1687084 h 3456902"/>
              <a:gd name="connsiteX5" fmla="*/ 2966432 w 3494163"/>
              <a:gd name="connsiteY5" fmla="*/ 2687210 h 3456902"/>
              <a:gd name="connsiteX6" fmla="*/ 1747232 w 3494163"/>
              <a:gd name="connsiteY6" fmla="*/ 3430159 h 3456902"/>
              <a:gd name="connsiteX7" fmla="*/ 61307 w 3494163"/>
              <a:gd name="connsiteY7" fmla="*/ 1715659 h 3456902"/>
              <a:gd name="connsiteX0" fmla="*/ 103 w 3432959"/>
              <a:gd name="connsiteY0" fmla="*/ 1715659 h 3430270"/>
              <a:gd name="connsiteX1" fmla="*/ 438253 w 3432959"/>
              <a:gd name="connsiteY1" fmla="*/ 639334 h 3430270"/>
              <a:gd name="connsiteX2" fmla="*/ 1686028 w 3432959"/>
              <a:gd name="connsiteY2" fmla="*/ 10684 h 3430270"/>
              <a:gd name="connsiteX3" fmla="*/ 2629004 w 3432959"/>
              <a:gd name="connsiteY3" fmla="*/ 353586 h 3430270"/>
              <a:gd name="connsiteX4" fmla="*/ 3429103 w 3432959"/>
              <a:gd name="connsiteY4" fmla="*/ 1687084 h 3430270"/>
              <a:gd name="connsiteX5" fmla="*/ 2905228 w 3432959"/>
              <a:gd name="connsiteY5" fmla="*/ 2687210 h 3430270"/>
              <a:gd name="connsiteX6" fmla="*/ 1686028 w 3432959"/>
              <a:gd name="connsiteY6" fmla="*/ 3430159 h 3430270"/>
              <a:gd name="connsiteX7" fmla="*/ 466829 w 3432959"/>
              <a:gd name="connsiteY7" fmla="*/ 2734835 h 3430270"/>
              <a:gd name="connsiteX8" fmla="*/ 103 w 3432959"/>
              <a:gd name="connsiteY8" fmla="*/ 1715659 h 3430270"/>
              <a:gd name="connsiteX0" fmla="*/ 103 w 3429467"/>
              <a:gd name="connsiteY0" fmla="*/ 1710208 h 3424819"/>
              <a:gd name="connsiteX1" fmla="*/ 438253 w 3429467"/>
              <a:gd name="connsiteY1" fmla="*/ 633883 h 3424819"/>
              <a:gd name="connsiteX2" fmla="*/ 1686028 w 3429467"/>
              <a:gd name="connsiteY2" fmla="*/ 5233 h 3424819"/>
              <a:gd name="connsiteX3" fmla="*/ 2629004 w 3429467"/>
              <a:gd name="connsiteY3" fmla="*/ 348135 h 3424819"/>
              <a:gd name="connsiteX4" fmla="*/ 2971904 w 3429467"/>
              <a:gd name="connsiteY4" fmla="*/ 576734 h 3424819"/>
              <a:gd name="connsiteX5" fmla="*/ 3429103 w 3429467"/>
              <a:gd name="connsiteY5" fmla="*/ 1681633 h 3424819"/>
              <a:gd name="connsiteX6" fmla="*/ 2905228 w 3429467"/>
              <a:gd name="connsiteY6" fmla="*/ 2681759 h 3424819"/>
              <a:gd name="connsiteX7" fmla="*/ 1686028 w 3429467"/>
              <a:gd name="connsiteY7" fmla="*/ 3424708 h 3424819"/>
              <a:gd name="connsiteX8" fmla="*/ 466829 w 3429467"/>
              <a:gd name="connsiteY8" fmla="*/ 2729384 h 3424819"/>
              <a:gd name="connsiteX9" fmla="*/ 103 w 3429467"/>
              <a:gd name="connsiteY9" fmla="*/ 1710208 h 3424819"/>
              <a:gd name="connsiteX0" fmla="*/ 103 w 3429467"/>
              <a:gd name="connsiteY0" fmla="*/ 1712912 h 3427523"/>
              <a:gd name="connsiteX1" fmla="*/ 438253 w 3429467"/>
              <a:gd name="connsiteY1" fmla="*/ 636587 h 3427523"/>
              <a:gd name="connsiteX2" fmla="*/ 1686028 w 3429467"/>
              <a:gd name="connsiteY2" fmla="*/ 7937 h 3427523"/>
              <a:gd name="connsiteX3" fmla="*/ 2629004 w 3429467"/>
              <a:gd name="connsiteY3" fmla="*/ 303214 h 3427523"/>
              <a:gd name="connsiteX4" fmla="*/ 2971904 w 3429467"/>
              <a:gd name="connsiteY4" fmla="*/ 579438 h 3427523"/>
              <a:gd name="connsiteX5" fmla="*/ 3429103 w 3429467"/>
              <a:gd name="connsiteY5" fmla="*/ 1684337 h 3427523"/>
              <a:gd name="connsiteX6" fmla="*/ 2905228 w 3429467"/>
              <a:gd name="connsiteY6" fmla="*/ 2684463 h 3427523"/>
              <a:gd name="connsiteX7" fmla="*/ 1686028 w 3429467"/>
              <a:gd name="connsiteY7" fmla="*/ 3427412 h 3427523"/>
              <a:gd name="connsiteX8" fmla="*/ 466829 w 3429467"/>
              <a:gd name="connsiteY8" fmla="*/ 2732088 h 3427523"/>
              <a:gd name="connsiteX9" fmla="*/ 103 w 3429467"/>
              <a:gd name="connsiteY9" fmla="*/ 1712912 h 3427523"/>
              <a:gd name="connsiteX0" fmla="*/ 103 w 3429467"/>
              <a:gd name="connsiteY0" fmla="*/ 1706147 h 3420758"/>
              <a:gd name="connsiteX1" fmla="*/ 438253 w 3429467"/>
              <a:gd name="connsiteY1" fmla="*/ 629822 h 3420758"/>
              <a:gd name="connsiteX2" fmla="*/ 847829 w 3429467"/>
              <a:gd name="connsiteY2" fmla="*/ 210723 h 3420758"/>
              <a:gd name="connsiteX3" fmla="*/ 1686028 w 3429467"/>
              <a:gd name="connsiteY3" fmla="*/ 1172 h 3420758"/>
              <a:gd name="connsiteX4" fmla="*/ 2629004 w 3429467"/>
              <a:gd name="connsiteY4" fmla="*/ 296449 h 3420758"/>
              <a:gd name="connsiteX5" fmla="*/ 2971904 w 3429467"/>
              <a:gd name="connsiteY5" fmla="*/ 572673 h 3420758"/>
              <a:gd name="connsiteX6" fmla="*/ 3429103 w 3429467"/>
              <a:gd name="connsiteY6" fmla="*/ 1677572 h 3420758"/>
              <a:gd name="connsiteX7" fmla="*/ 2905228 w 3429467"/>
              <a:gd name="connsiteY7" fmla="*/ 2677698 h 3420758"/>
              <a:gd name="connsiteX8" fmla="*/ 1686028 w 3429467"/>
              <a:gd name="connsiteY8" fmla="*/ 3420647 h 3420758"/>
              <a:gd name="connsiteX9" fmla="*/ 466829 w 3429467"/>
              <a:gd name="connsiteY9" fmla="*/ 2725323 h 3420758"/>
              <a:gd name="connsiteX10" fmla="*/ 103 w 3429467"/>
              <a:gd name="connsiteY10" fmla="*/ 1706147 h 3420758"/>
              <a:gd name="connsiteX0" fmla="*/ 103 w 3429467"/>
              <a:gd name="connsiteY0" fmla="*/ 1631445 h 3346056"/>
              <a:gd name="connsiteX1" fmla="*/ 438253 w 3429467"/>
              <a:gd name="connsiteY1" fmla="*/ 555120 h 3346056"/>
              <a:gd name="connsiteX2" fmla="*/ 847829 w 3429467"/>
              <a:gd name="connsiteY2" fmla="*/ 136021 h 3346056"/>
              <a:gd name="connsiteX3" fmla="*/ 1695553 w 3429467"/>
              <a:gd name="connsiteY3" fmla="*/ 2670 h 3346056"/>
              <a:gd name="connsiteX4" fmla="*/ 2629004 w 3429467"/>
              <a:gd name="connsiteY4" fmla="*/ 221747 h 3346056"/>
              <a:gd name="connsiteX5" fmla="*/ 2971904 w 3429467"/>
              <a:gd name="connsiteY5" fmla="*/ 497971 h 3346056"/>
              <a:gd name="connsiteX6" fmla="*/ 3429103 w 3429467"/>
              <a:gd name="connsiteY6" fmla="*/ 1602870 h 3346056"/>
              <a:gd name="connsiteX7" fmla="*/ 2905228 w 3429467"/>
              <a:gd name="connsiteY7" fmla="*/ 2602996 h 3346056"/>
              <a:gd name="connsiteX8" fmla="*/ 1686028 w 3429467"/>
              <a:gd name="connsiteY8" fmla="*/ 3345945 h 3346056"/>
              <a:gd name="connsiteX9" fmla="*/ 466829 w 3429467"/>
              <a:gd name="connsiteY9" fmla="*/ 2650621 h 3346056"/>
              <a:gd name="connsiteX10" fmla="*/ 103 w 3429467"/>
              <a:gd name="connsiteY10" fmla="*/ 1631445 h 3346056"/>
              <a:gd name="connsiteX0" fmla="*/ 0 w 3429364"/>
              <a:gd name="connsiteY0" fmla="*/ 1631445 h 3346056"/>
              <a:gd name="connsiteX1" fmla="*/ 466725 w 3429364"/>
              <a:gd name="connsiteY1" fmla="*/ 583695 h 3346056"/>
              <a:gd name="connsiteX2" fmla="*/ 847726 w 3429364"/>
              <a:gd name="connsiteY2" fmla="*/ 136021 h 3346056"/>
              <a:gd name="connsiteX3" fmla="*/ 1695450 w 3429364"/>
              <a:gd name="connsiteY3" fmla="*/ 2670 h 3346056"/>
              <a:gd name="connsiteX4" fmla="*/ 2628901 w 3429364"/>
              <a:gd name="connsiteY4" fmla="*/ 221747 h 3346056"/>
              <a:gd name="connsiteX5" fmla="*/ 2971801 w 3429364"/>
              <a:gd name="connsiteY5" fmla="*/ 497971 h 3346056"/>
              <a:gd name="connsiteX6" fmla="*/ 3429000 w 3429364"/>
              <a:gd name="connsiteY6" fmla="*/ 1602870 h 3346056"/>
              <a:gd name="connsiteX7" fmla="*/ 2905125 w 3429364"/>
              <a:gd name="connsiteY7" fmla="*/ 2602996 h 3346056"/>
              <a:gd name="connsiteX8" fmla="*/ 1685925 w 3429364"/>
              <a:gd name="connsiteY8" fmla="*/ 3345945 h 3346056"/>
              <a:gd name="connsiteX9" fmla="*/ 466726 w 3429364"/>
              <a:gd name="connsiteY9" fmla="*/ 2650621 h 3346056"/>
              <a:gd name="connsiteX10" fmla="*/ 0 w 3429364"/>
              <a:gd name="connsiteY10" fmla="*/ 1631445 h 3346056"/>
              <a:gd name="connsiteX0" fmla="*/ 0 w 3429364"/>
              <a:gd name="connsiteY0" fmla="*/ 1631445 h 3346056"/>
              <a:gd name="connsiteX1" fmla="*/ 466725 w 3429364"/>
              <a:gd name="connsiteY1" fmla="*/ 583695 h 3346056"/>
              <a:gd name="connsiteX2" fmla="*/ 847726 w 3429364"/>
              <a:gd name="connsiteY2" fmla="*/ 136021 h 3346056"/>
              <a:gd name="connsiteX3" fmla="*/ 1695450 w 3429364"/>
              <a:gd name="connsiteY3" fmla="*/ 2670 h 3346056"/>
              <a:gd name="connsiteX4" fmla="*/ 2628901 w 3429364"/>
              <a:gd name="connsiteY4" fmla="*/ 221747 h 3346056"/>
              <a:gd name="connsiteX5" fmla="*/ 2971801 w 3429364"/>
              <a:gd name="connsiteY5" fmla="*/ 497971 h 3346056"/>
              <a:gd name="connsiteX6" fmla="*/ 3429000 w 3429364"/>
              <a:gd name="connsiteY6" fmla="*/ 1602870 h 3346056"/>
              <a:gd name="connsiteX7" fmla="*/ 2905125 w 3429364"/>
              <a:gd name="connsiteY7" fmla="*/ 2602996 h 3346056"/>
              <a:gd name="connsiteX8" fmla="*/ 1685925 w 3429364"/>
              <a:gd name="connsiteY8" fmla="*/ 3345945 h 3346056"/>
              <a:gd name="connsiteX9" fmla="*/ 466726 w 3429364"/>
              <a:gd name="connsiteY9" fmla="*/ 2650621 h 3346056"/>
              <a:gd name="connsiteX10" fmla="*/ 0 w 3429364"/>
              <a:gd name="connsiteY10" fmla="*/ 1631445 h 3346056"/>
              <a:gd name="connsiteX0" fmla="*/ 0 w 3429220"/>
              <a:gd name="connsiteY0" fmla="*/ 1631445 h 3346990"/>
              <a:gd name="connsiteX1" fmla="*/ 466725 w 3429220"/>
              <a:gd name="connsiteY1" fmla="*/ 583695 h 3346990"/>
              <a:gd name="connsiteX2" fmla="*/ 847726 w 3429220"/>
              <a:gd name="connsiteY2" fmla="*/ 136021 h 3346990"/>
              <a:gd name="connsiteX3" fmla="*/ 1695450 w 3429220"/>
              <a:gd name="connsiteY3" fmla="*/ 2670 h 3346990"/>
              <a:gd name="connsiteX4" fmla="*/ 2628901 w 3429220"/>
              <a:gd name="connsiteY4" fmla="*/ 221747 h 3346990"/>
              <a:gd name="connsiteX5" fmla="*/ 2971801 w 3429220"/>
              <a:gd name="connsiteY5" fmla="*/ 497971 h 3346990"/>
              <a:gd name="connsiteX6" fmla="*/ 3429000 w 3429220"/>
              <a:gd name="connsiteY6" fmla="*/ 1602870 h 3346990"/>
              <a:gd name="connsiteX7" fmla="*/ 2905125 w 3429220"/>
              <a:gd name="connsiteY7" fmla="*/ 2602996 h 3346990"/>
              <a:gd name="connsiteX8" fmla="*/ 2714625 w 3429220"/>
              <a:gd name="connsiteY8" fmla="*/ 2803020 h 3346990"/>
              <a:gd name="connsiteX9" fmla="*/ 1685925 w 3429220"/>
              <a:gd name="connsiteY9" fmla="*/ 3345945 h 3346990"/>
              <a:gd name="connsiteX10" fmla="*/ 466726 w 3429220"/>
              <a:gd name="connsiteY10" fmla="*/ 2650621 h 3346990"/>
              <a:gd name="connsiteX11" fmla="*/ 0 w 3429220"/>
              <a:gd name="connsiteY11" fmla="*/ 1631445 h 3346990"/>
              <a:gd name="connsiteX0" fmla="*/ 0 w 3429276"/>
              <a:gd name="connsiteY0" fmla="*/ 1631445 h 3346990"/>
              <a:gd name="connsiteX1" fmla="*/ 466725 w 3429276"/>
              <a:gd name="connsiteY1" fmla="*/ 583695 h 3346990"/>
              <a:gd name="connsiteX2" fmla="*/ 847726 w 3429276"/>
              <a:gd name="connsiteY2" fmla="*/ 136021 h 3346990"/>
              <a:gd name="connsiteX3" fmla="*/ 1695450 w 3429276"/>
              <a:gd name="connsiteY3" fmla="*/ 2670 h 3346990"/>
              <a:gd name="connsiteX4" fmla="*/ 2628901 w 3429276"/>
              <a:gd name="connsiteY4" fmla="*/ 221747 h 3346990"/>
              <a:gd name="connsiteX5" fmla="*/ 2971801 w 3429276"/>
              <a:gd name="connsiteY5" fmla="*/ 497971 h 3346990"/>
              <a:gd name="connsiteX6" fmla="*/ 3429000 w 3429276"/>
              <a:gd name="connsiteY6" fmla="*/ 1602870 h 3346990"/>
              <a:gd name="connsiteX7" fmla="*/ 2990850 w 3429276"/>
              <a:gd name="connsiteY7" fmla="*/ 2602996 h 3346990"/>
              <a:gd name="connsiteX8" fmla="*/ 2714625 w 3429276"/>
              <a:gd name="connsiteY8" fmla="*/ 2803020 h 3346990"/>
              <a:gd name="connsiteX9" fmla="*/ 1685925 w 3429276"/>
              <a:gd name="connsiteY9" fmla="*/ 3345945 h 3346990"/>
              <a:gd name="connsiteX10" fmla="*/ 466726 w 3429276"/>
              <a:gd name="connsiteY10" fmla="*/ 2650621 h 3346990"/>
              <a:gd name="connsiteX11" fmla="*/ 0 w 3429276"/>
              <a:gd name="connsiteY11" fmla="*/ 1631445 h 3346990"/>
              <a:gd name="connsiteX0" fmla="*/ 0 w 3429276"/>
              <a:gd name="connsiteY0" fmla="*/ 1629118 h 3344663"/>
              <a:gd name="connsiteX1" fmla="*/ 466725 w 3429276"/>
              <a:gd name="connsiteY1" fmla="*/ 581368 h 3344663"/>
              <a:gd name="connsiteX2" fmla="*/ 847726 w 3429276"/>
              <a:gd name="connsiteY2" fmla="*/ 133694 h 3344663"/>
              <a:gd name="connsiteX3" fmla="*/ 1695450 w 3429276"/>
              <a:gd name="connsiteY3" fmla="*/ 343 h 3344663"/>
              <a:gd name="connsiteX4" fmla="*/ 2543176 w 3429276"/>
              <a:gd name="connsiteY4" fmla="*/ 114645 h 3344663"/>
              <a:gd name="connsiteX5" fmla="*/ 2971801 w 3429276"/>
              <a:gd name="connsiteY5" fmla="*/ 495644 h 3344663"/>
              <a:gd name="connsiteX6" fmla="*/ 3429000 w 3429276"/>
              <a:gd name="connsiteY6" fmla="*/ 1600543 h 3344663"/>
              <a:gd name="connsiteX7" fmla="*/ 2990850 w 3429276"/>
              <a:gd name="connsiteY7" fmla="*/ 2600669 h 3344663"/>
              <a:gd name="connsiteX8" fmla="*/ 2714625 w 3429276"/>
              <a:gd name="connsiteY8" fmla="*/ 2800693 h 3344663"/>
              <a:gd name="connsiteX9" fmla="*/ 1685925 w 3429276"/>
              <a:gd name="connsiteY9" fmla="*/ 3343618 h 3344663"/>
              <a:gd name="connsiteX10" fmla="*/ 466726 w 3429276"/>
              <a:gd name="connsiteY10" fmla="*/ 2648294 h 3344663"/>
              <a:gd name="connsiteX11" fmla="*/ 0 w 3429276"/>
              <a:gd name="connsiteY11" fmla="*/ 1629118 h 3344663"/>
              <a:gd name="connsiteX0" fmla="*/ 0 w 3296107"/>
              <a:gd name="connsiteY0" fmla="*/ 1629118 h 3344663"/>
              <a:gd name="connsiteX1" fmla="*/ 466725 w 3296107"/>
              <a:gd name="connsiteY1" fmla="*/ 581368 h 3344663"/>
              <a:gd name="connsiteX2" fmla="*/ 847726 w 3296107"/>
              <a:gd name="connsiteY2" fmla="*/ 133694 h 3344663"/>
              <a:gd name="connsiteX3" fmla="*/ 1695450 w 3296107"/>
              <a:gd name="connsiteY3" fmla="*/ 343 h 3344663"/>
              <a:gd name="connsiteX4" fmla="*/ 2543176 w 3296107"/>
              <a:gd name="connsiteY4" fmla="*/ 114645 h 3344663"/>
              <a:gd name="connsiteX5" fmla="*/ 2971801 w 3296107"/>
              <a:gd name="connsiteY5" fmla="*/ 495644 h 3344663"/>
              <a:gd name="connsiteX6" fmla="*/ 3295650 w 3296107"/>
              <a:gd name="connsiteY6" fmla="*/ 1600543 h 3344663"/>
              <a:gd name="connsiteX7" fmla="*/ 2990850 w 3296107"/>
              <a:gd name="connsiteY7" fmla="*/ 2600669 h 3344663"/>
              <a:gd name="connsiteX8" fmla="*/ 2714625 w 3296107"/>
              <a:gd name="connsiteY8" fmla="*/ 2800693 h 3344663"/>
              <a:gd name="connsiteX9" fmla="*/ 1685925 w 3296107"/>
              <a:gd name="connsiteY9" fmla="*/ 3343618 h 3344663"/>
              <a:gd name="connsiteX10" fmla="*/ 466726 w 3296107"/>
              <a:gd name="connsiteY10" fmla="*/ 2648294 h 3344663"/>
              <a:gd name="connsiteX11" fmla="*/ 0 w 3296107"/>
              <a:gd name="connsiteY11" fmla="*/ 1629118 h 3344663"/>
              <a:gd name="connsiteX0" fmla="*/ 188 w 3296295"/>
              <a:gd name="connsiteY0" fmla="*/ 1629118 h 3344663"/>
              <a:gd name="connsiteX1" fmla="*/ 428813 w 3296295"/>
              <a:gd name="connsiteY1" fmla="*/ 571843 h 3344663"/>
              <a:gd name="connsiteX2" fmla="*/ 847914 w 3296295"/>
              <a:gd name="connsiteY2" fmla="*/ 133694 h 3344663"/>
              <a:gd name="connsiteX3" fmla="*/ 1695638 w 3296295"/>
              <a:gd name="connsiteY3" fmla="*/ 343 h 3344663"/>
              <a:gd name="connsiteX4" fmla="*/ 2543364 w 3296295"/>
              <a:gd name="connsiteY4" fmla="*/ 114645 h 3344663"/>
              <a:gd name="connsiteX5" fmla="*/ 2971989 w 3296295"/>
              <a:gd name="connsiteY5" fmla="*/ 495644 h 3344663"/>
              <a:gd name="connsiteX6" fmla="*/ 3295838 w 3296295"/>
              <a:gd name="connsiteY6" fmla="*/ 1600543 h 3344663"/>
              <a:gd name="connsiteX7" fmla="*/ 2991038 w 3296295"/>
              <a:gd name="connsiteY7" fmla="*/ 2600669 h 3344663"/>
              <a:gd name="connsiteX8" fmla="*/ 2714813 w 3296295"/>
              <a:gd name="connsiteY8" fmla="*/ 2800693 h 3344663"/>
              <a:gd name="connsiteX9" fmla="*/ 1686113 w 3296295"/>
              <a:gd name="connsiteY9" fmla="*/ 3343618 h 3344663"/>
              <a:gd name="connsiteX10" fmla="*/ 466914 w 3296295"/>
              <a:gd name="connsiteY10" fmla="*/ 2648294 h 3344663"/>
              <a:gd name="connsiteX11" fmla="*/ 188 w 3296295"/>
              <a:gd name="connsiteY11" fmla="*/ 1629118 h 3344663"/>
              <a:gd name="connsiteX0" fmla="*/ 188 w 3296295"/>
              <a:gd name="connsiteY0" fmla="*/ 1714571 h 3430116"/>
              <a:gd name="connsiteX1" fmla="*/ 428813 w 3296295"/>
              <a:gd name="connsiteY1" fmla="*/ 657296 h 3430116"/>
              <a:gd name="connsiteX2" fmla="*/ 847914 w 3296295"/>
              <a:gd name="connsiteY2" fmla="*/ 219147 h 3430116"/>
              <a:gd name="connsiteX3" fmla="*/ 1667063 w 3296295"/>
              <a:gd name="connsiteY3" fmla="*/ 71 h 3430116"/>
              <a:gd name="connsiteX4" fmla="*/ 2543364 w 3296295"/>
              <a:gd name="connsiteY4" fmla="*/ 200098 h 3430116"/>
              <a:gd name="connsiteX5" fmla="*/ 2971989 w 3296295"/>
              <a:gd name="connsiteY5" fmla="*/ 581097 h 3430116"/>
              <a:gd name="connsiteX6" fmla="*/ 3295838 w 3296295"/>
              <a:gd name="connsiteY6" fmla="*/ 1685996 h 3430116"/>
              <a:gd name="connsiteX7" fmla="*/ 2991038 w 3296295"/>
              <a:gd name="connsiteY7" fmla="*/ 2686122 h 3430116"/>
              <a:gd name="connsiteX8" fmla="*/ 2714813 w 3296295"/>
              <a:gd name="connsiteY8" fmla="*/ 2886146 h 3430116"/>
              <a:gd name="connsiteX9" fmla="*/ 1686113 w 3296295"/>
              <a:gd name="connsiteY9" fmla="*/ 3429071 h 3430116"/>
              <a:gd name="connsiteX10" fmla="*/ 466914 w 3296295"/>
              <a:gd name="connsiteY10" fmla="*/ 2733747 h 3430116"/>
              <a:gd name="connsiteX11" fmla="*/ 188 w 3296295"/>
              <a:gd name="connsiteY11" fmla="*/ 1714571 h 3430116"/>
              <a:gd name="connsiteX0" fmla="*/ 188 w 3296295"/>
              <a:gd name="connsiteY0" fmla="*/ 1714571 h 3431478"/>
              <a:gd name="connsiteX1" fmla="*/ 428813 w 3296295"/>
              <a:gd name="connsiteY1" fmla="*/ 657296 h 3431478"/>
              <a:gd name="connsiteX2" fmla="*/ 847914 w 3296295"/>
              <a:gd name="connsiteY2" fmla="*/ 219147 h 3431478"/>
              <a:gd name="connsiteX3" fmla="*/ 1667063 w 3296295"/>
              <a:gd name="connsiteY3" fmla="*/ 71 h 3431478"/>
              <a:gd name="connsiteX4" fmla="*/ 2543364 w 3296295"/>
              <a:gd name="connsiteY4" fmla="*/ 200098 h 3431478"/>
              <a:gd name="connsiteX5" fmla="*/ 2971989 w 3296295"/>
              <a:gd name="connsiteY5" fmla="*/ 581097 h 3431478"/>
              <a:gd name="connsiteX6" fmla="*/ 3295838 w 3296295"/>
              <a:gd name="connsiteY6" fmla="*/ 1685996 h 3431478"/>
              <a:gd name="connsiteX7" fmla="*/ 2991038 w 3296295"/>
              <a:gd name="connsiteY7" fmla="*/ 2686122 h 3431478"/>
              <a:gd name="connsiteX8" fmla="*/ 2705288 w 3296295"/>
              <a:gd name="connsiteY8" fmla="*/ 2952821 h 3431478"/>
              <a:gd name="connsiteX9" fmla="*/ 1686113 w 3296295"/>
              <a:gd name="connsiteY9" fmla="*/ 3429071 h 3431478"/>
              <a:gd name="connsiteX10" fmla="*/ 466914 w 3296295"/>
              <a:gd name="connsiteY10" fmla="*/ 2733747 h 3431478"/>
              <a:gd name="connsiteX11" fmla="*/ 188 w 3296295"/>
              <a:gd name="connsiteY11" fmla="*/ 1714571 h 3431478"/>
              <a:gd name="connsiteX0" fmla="*/ 188 w 3296318"/>
              <a:gd name="connsiteY0" fmla="*/ 1714571 h 3431478"/>
              <a:gd name="connsiteX1" fmla="*/ 428813 w 3296318"/>
              <a:gd name="connsiteY1" fmla="*/ 657296 h 3431478"/>
              <a:gd name="connsiteX2" fmla="*/ 847914 w 3296318"/>
              <a:gd name="connsiteY2" fmla="*/ 219147 h 3431478"/>
              <a:gd name="connsiteX3" fmla="*/ 1667063 w 3296318"/>
              <a:gd name="connsiteY3" fmla="*/ 71 h 3431478"/>
              <a:gd name="connsiteX4" fmla="*/ 2543364 w 3296318"/>
              <a:gd name="connsiteY4" fmla="*/ 200098 h 3431478"/>
              <a:gd name="connsiteX5" fmla="*/ 2971989 w 3296318"/>
              <a:gd name="connsiteY5" fmla="*/ 581097 h 3431478"/>
              <a:gd name="connsiteX6" fmla="*/ 3295838 w 3296318"/>
              <a:gd name="connsiteY6" fmla="*/ 1685996 h 3431478"/>
              <a:gd name="connsiteX7" fmla="*/ 3000563 w 3296318"/>
              <a:gd name="connsiteY7" fmla="*/ 2628972 h 3431478"/>
              <a:gd name="connsiteX8" fmla="*/ 2705288 w 3296318"/>
              <a:gd name="connsiteY8" fmla="*/ 2952821 h 3431478"/>
              <a:gd name="connsiteX9" fmla="*/ 1686113 w 3296318"/>
              <a:gd name="connsiteY9" fmla="*/ 3429071 h 3431478"/>
              <a:gd name="connsiteX10" fmla="*/ 466914 w 3296318"/>
              <a:gd name="connsiteY10" fmla="*/ 2733747 h 3431478"/>
              <a:gd name="connsiteX11" fmla="*/ 188 w 3296318"/>
              <a:gd name="connsiteY11" fmla="*/ 1714571 h 3431478"/>
              <a:gd name="connsiteX0" fmla="*/ 188 w 3296318"/>
              <a:gd name="connsiteY0" fmla="*/ 1714571 h 3393620"/>
              <a:gd name="connsiteX1" fmla="*/ 428813 w 3296318"/>
              <a:gd name="connsiteY1" fmla="*/ 657296 h 3393620"/>
              <a:gd name="connsiteX2" fmla="*/ 847914 w 3296318"/>
              <a:gd name="connsiteY2" fmla="*/ 219147 h 3393620"/>
              <a:gd name="connsiteX3" fmla="*/ 1667063 w 3296318"/>
              <a:gd name="connsiteY3" fmla="*/ 71 h 3393620"/>
              <a:gd name="connsiteX4" fmla="*/ 2543364 w 3296318"/>
              <a:gd name="connsiteY4" fmla="*/ 200098 h 3393620"/>
              <a:gd name="connsiteX5" fmla="*/ 2971989 w 3296318"/>
              <a:gd name="connsiteY5" fmla="*/ 581097 h 3393620"/>
              <a:gd name="connsiteX6" fmla="*/ 3295838 w 3296318"/>
              <a:gd name="connsiteY6" fmla="*/ 1685996 h 3393620"/>
              <a:gd name="connsiteX7" fmla="*/ 3000563 w 3296318"/>
              <a:gd name="connsiteY7" fmla="*/ 2628972 h 3393620"/>
              <a:gd name="connsiteX8" fmla="*/ 2705288 w 3296318"/>
              <a:gd name="connsiteY8" fmla="*/ 2952821 h 3393620"/>
              <a:gd name="connsiteX9" fmla="*/ 1562288 w 3296318"/>
              <a:gd name="connsiteY9" fmla="*/ 3390971 h 3393620"/>
              <a:gd name="connsiteX10" fmla="*/ 466914 w 3296318"/>
              <a:gd name="connsiteY10" fmla="*/ 2733747 h 3393620"/>
              <a:gd name="connsiteX11" fmla="*/ 188 w 3296318"/>
              <a:gd name="connsiteY11" fmla="*/ 1714571 h 339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6318" h="3393620">
                <a:moveTo>
                  <a:pt x="188" y="1714571"/>
                </a:moveTo>
                <a:cubicBezTo>
                  <a:pt x="-6162" y="1368496"/>
                  <a:pt x="147826" y="941459"/>
                  <a:pt x="428813" y="657296"/>
                </a:cubicBezTo>
                <a:cubicBezTo>
                  <a:pt x="570101" y="490609"/>
                  <a:pt x="639952" y="323922"/>
                  <a:pt x="847914" y="219147"/>
                </a:cubicBezTo>
                <a:cubicBezTo>
                  <a:pt x="1055876" y="114372"/>
                  <a:pt x="1384488" y="3246"/>
                  <a:pt x="1667063" y="71"/>
                </a:cubicBezTo>
                <a:cubicBezTo>
                  <a:pt x="1949638" y="-3104"/>
                  <a:pt x="2351276" y="100085"/>
                  <a:pt x="2543364" y="200098"/>
                </a:cubicBezTo>
                <a:cubicBezTo>
                  <a:pt x="2735452" y="300111"/>
                  <a:pt x="2838639" y="358847"/>
                  <a:pt x="2971989" y="581097"/>
                </a:cubicBezTo>
                <a:cubicBezTo>
                  <a:pt x="3105339" y="803347"/>
                  <a:pt x="3284726" y="1339921"/>
                  <a:pt x="3295838" y="1685996"/>
                </a:cubicBezTo>
                <a:cubicBezTo>
                  <a:pt x="3306950" y="2032071"/>
                  <a:pt x="3122801" y="2435297"/>
                  <a:pt x="3000563" y="2628972"/>
                </a:cubicBezTo>
                <a:cubicBezTo>
                  <a:pt x="2878326" y="2822647"/>
                  <a:pt x="2908488" y="2828996"/>
                  <a:pt x="2705288" y="2952821"/>
                </a:cubicBezTo>
                <a:cubicBezTo>
                  <a:pt x="2502088" y="3076646"/>
                  <a:pt x="1935350" y="3427483"/>
                  <a:pt x="1562288" y="3390971"/>
                </a:cubicBezTo>
                <a:cubicBezTo>
                  <a:pt x="1189226" y="3354459"/>
                  <a:pt x="747901" y="3019497"/>
                  <a:pt x="466914" y="2733747"/>
                </a:cubicBezTo>
                <a:cubicBezTo>
                  <a:pt x="185927" y="2447997"/>
                  <a:pt x="6538" y="2060646"/>
                  <a:pt x="188" y="1714571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lgDash"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ABFD573-1D6F-4791-8EE1-DDB28F40E3DE}"/>
              </a:ext>
            </a:extLst>
          </p:cNvPr>
          <p:cNvSpPr/>
          <p:nvPr/>
        </p:nvSpPr>
        <p:spPr>
          <a:xfrm>
            <a:off x="4440594" y="1771650"/>
            <a:ext cx="3314700" cy="331470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AC339C-3E68-40B6-B8D5-55E2D09DCC08}"/>
              </a:ext>
            </a:extLst>
          </p:cNvPr>
          <p:cNvSpPr txBox="1"/>
          <p:nvPr/>
        </p:nvSpPr>
        <p:spPr>
          <a:xfrm>
            <a:off x="4323637" y="2470318"/>
            <a:ext cx="3544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Comic Sans MS" panose="030F0702030302020204" pitchFamily="66" charset="0"/>
              </a:rPr>
              <a:t>Run on </a:t>
            </a:r>
          </a:p>
          <a:p>
            <a:pPr algn="ctr"/>
            <a:r>
              <a:rPr lang="en-US" altLang="zh-CN" sz="2000" b="1" dirty="0">
                <a:latin typeface="Comic Sans MS" panose="030F0702030302020204" pitchFamily="66" charset="0"/>
              </a:rPr>
              <a:t>Linux 20.04</a:t>
            </a:r>
          </a:p>
          <a:p>
            <a:pPr algn="ctr"/>
            <a:r>
              <a:rPr lang="en-US" altLang="zh-CN" sz="2000" b="1" dirty="0">
                <a:latin typeface="Comic Sans MS" panose="030F0702030302020204" pitchFamily="66" charset="0"/>
              </a:rPr>
              <a:t>With </a:t>
            </a:r>
          </a:p>
          <a:p>
            <a:pPr algn="ctr"/>
            <a:r>
              <a:rPr lang="pt-BR" altLang="zh-CN" sz="2000" b="1" dirty="0">
                <a:latin typeface="Comic Sans MS" panose="030F0702030302020204" pitchFamily="66" charset="0"/>
              </a:rPr>
              <a:t>Intel(R) Core(TM) </a:t>
            </a:r>
          </a:p>
          <a:p>
            <a:pPr algn="ctr"/>
            <a:r>
              <a:rPr lang="pt-BR" altLang="zh-CN" sz="2000" b="1" dirty="0">
                <a:latin typeface="Comic Sans MS" panose="030F0702030302020204" pitchFamily="66" charset="0"/>
              </a:rPr>
              <a:t>i5-8400 CPU @ 2.80GHz </a:t>
            </a:r>
          </a:p>
          <a:p>
            <a:pPr algn="ctr"/>
            <a:r>
              <a:rPr lang="en-US" altLang="zh-CN" sz="2000" b="1" dirty="0">
                <a:latin typeface="Comic Sans MS" panose="030F0702030302020204" pitchFamily="66" charset="0"/>
              </a:rPr>
              <a:t>6-Core Processor</a:t>
            </a:r>
            <a:endParaRPr lang="zh-CN" altLang="en-US" sz="2000" b="1" dirty="0">
              <a:latin typeface="Comic Sans MS" panose="030F0702030302020204" pitchFamily="66" charset="0"/>
            </a:endParaRPr>
          </a:p>
        </p:txBody>
      </p:sp>
      <p:pic>
        <p:nvPicPr>
          <p:cNvPr id="49" name="图片 48" hidden="1">
            <a:extLst>
              <a:ext uri="{FF2B5EF4-FFF2-40B4-BE49-F238E27FC236}">
                <a16:creationId xmlns:a16="http://schemas.microsoft.com/office/drawing/2014/main" id="{652646E8-8F67-4325-AD05-F0E9C5C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3989">
            <a:off x="8499165" y="4739660"/>
            <a:ext cx="1669646" cy="1252235"/>
          </a:xfrm>
          <a:prstGeom prst="rect">
            <a:avLst/>
          </a:prstGeom>
        </p:spPr>
      </p:pic>
      <p:pic>
        <p:nvPicPr>
          <p:cNvPr id="18" name="Picture 2" descr="Go play pokemon psyduck icon - Pokemon Go Vol 2">
            <a:extLst>
              <a:ext uri="{FF2B5EF4-FFF2-40B4-BE49-F238E27FC236}">
                <a16:creationId xmlns:a16="http://schemas.microsoft.com/office/drawing/2014/main" id="{ADE10A6B-B72B-44F9-87A6-2055F34EC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o play pokemon psyduck icon - Pokemon Go Vol 2">
            <a:extLst>
              <a:ext uri="{FF2B5EF4-FFF2-40B4-BE49-F238E27FC236}">
                <a16:creationId xmlns:a16="http://schemas.microsoft.com/office/drawing/2014/main" id="{CDBF5709-1B18-417B-AF05-C3DDFC89D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309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Target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030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Target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1">
            <a:extLst>
              <a:ext uri="{FF2B5EF4-FFF2-40B4-BE49-F238E27FC236}">
                <a16:creationId xmlns:a16="http://schemas.microsoft.com/office/drawing/2014/main" id="{32E1740A-B557-4CE3-9A52-2E56A6ADFEDB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TW" sz="2400" b="1" dirty="0">
                <a:latin typeface="Comic Sans MS" panose="030F0702030302020204" pitchFamily="66" charset="0"/>
              </a:rPr>
              <a:t>APACHE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TW" sz="2400" b="1" dirty="0">
                <a:latin typeface="Comic Sans MS" panose="030F0702030302020204" pitchFamily="66" charset="0"/>
              </a:rPr>
              <a:t>COMMONS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TW" sz="2400" b="1" dirty="0">
                <a:latin typeface="Comic Sans MS" panose="030F0702030302020204" pitchFamily="66" charset="0"/>
              </a:rPr>
              <a:t>IMAGING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pic>
        <p:nvPicPr>
          <p:cNvPr id="1028" name="Picture 4" descr="Apache軟件基金會- 維基百科，自由的百科全書">
            <a:extLst>
              <a:ext uri="{FF2B5EF4-FFF2-40B4-BE49-F238E27FC236}">
                <a16:creationId xmlns:a16="http://schemas.microsoft.com/office/drawing/2014/main" id="{A2A81092-F031-4BD8-A7DF-E027F15B6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87" y="3688989"/>
            <a:ext cx="5792755" cy="235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9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Target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1">
            <a:extLst>
              <a:ext uri="{FF2B5EF4-FFF2-40B4-BE49-F238E27FC236}">
                <a16:creationId xmlns:a16="http://schemas.microsoft.com/office/drawing/2014/main" id="{32E1740A-B557-4CE3-9A52-2E56A6ADFEDB}"/>
              </a:ext>
            </a:extLst>
          </p:cNvPr>
          <p:cNvSpPr txBox="1"/>
          <p:nvPr/>
        </p:nvSpPr>
        <p:spPr>
          <a:xfrm>
            <a:off x="373226" y="1281536"/>
            <a:ext cx="1137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TW" sz="2400" b="1" dirty="0">
                <a:latin typeface="Comic Sans MS" panose="030F0702030302020204" pitchFamily="66" charset="0"/>
              </a:rPr>
              <a:t>APACHE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TW" sz="2400" b="1" dirty="0">
                <a:latin typeface="Comic Sans MS" panose="030F0702030302020204" pitchFamily="66" charset="0"/>
              </a:rPr>
              <a:t>COMMONS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TW" sz="2400" b="1" dirty="0">
                <a:latin typeface="Comic Sans MS" panose="030F0702030302020204" pitchFamily="66" charset="0"/>
              </a:rPr>
              <a:t>IMAGING</a:t>
            </a:r>
          </a:p>
          <a:p>
            <a:pPr marL="800100" lvl="1" indent="-342900">
              <a:buFontTx/>
              <a:buChar char="-"/>
            </a:pPr>
            <a:r>
              <a:rPr lang="en-US" altLang="zh-TW" sz="2400" b="1" dirty="0">
                <a:latin typeface="Comic Sans MS" panose="030F0702030302020204" pitchFamily="66" charset="0"/>
              </a:rPr>
              <a:t>release candidate 7 (commons-imaging-1.0-RC7)</a:t>
            </a:r>
          </a:p>
          <a:p>
            <a:pPr marL="1257300" lvl="2" indent="-342900">
              <a:buFontTx/>
              <a:buChar char="-"/>
            </a:pPr>
            <a:r>
              <a:rPr lang="en-US" altLang="zh-TW" sz="2400" b="1" dirty="0">
                <a:latin typeface="Comic Sans MS" panose="030F0702030302020204" pitchFamily="66" charset="0"/>
              </a:rPr>
              <a:t>on 24 Nov 2013</a:t>
            </a:r>
            <a:r>
              <a:rPr lang="zh-TW" altLang="en-US" sz="2400" b="1" dirty="0">
                <a:latin typeface="Comic Sans MS" panose="030F0702030302020204" pitchFamily="66" charset="0"/>
              </a:rPr>
              <a:t> </a:t>
            </a:r>
            <a:r>
              <a:rPr lang="en-US" altLang="zh-TW" sz="2400" b="1" dirty="0">
                <a:latin typeface="Comic Sans MS" panose="030F0702030302020204" pitchFamily="66" charset="0"/>
              </a:rPr>
              <a:t>(Note: the next release: Oct 2018)</a:t>
            </a:r>
          </a:p>
        </p:txBody>
      </p:sp>
      <p:pic>
        <p:nvPicPr>
          <p:cNvPr id="11" name="Picture 4" descr="Apache軟件基金會- 維基百科，自由的百科全書">
            <a:extLst>
              <a:ext uri="{FF2B5EF4-FFF2-40B4-BE49-F238E27FC236}">
                <a16:creationId xmlns:a16="http://schemas.microsoft.com/office/drawing/2014/main" id="{44CF2EFE-B773-4CDC-AC52-BBA5254F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87" y="3688989"/>
            <a:ext cx="5792755" cy="235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16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Target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1">
            <a:extLst>
              <a:ext uri="{FF2B5EF4-FFF2-40B4-BE49-F238E27FC236}">
                <a16:creationId xmlns:a16="http://schemas.microsoft.com/office/drawing/2014/main" id="{32E1740A-B557-4CE3-9A52-2E56A6ADFEDB}"/>
              </a:ext>
            </a:extLst>
          </p:cNvPr>
          <p:cNvSpPr txBox="1"/>
          <p:nvPr/>
        </p:nvSpPr>
        <p:spPr>
          <a:xfrm>
            <a:off x="373226" y="1281536"/>
            <a:ext cx="11374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APACHE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COMMONS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IMAGING</a:t>
            </a:r>
          </a:p>
          <a:p>
            <a:pPr marL="800100" lvl="1" indent="-342900">
              <a:buFontTx/>
              <a:buChar char="-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release candidate 7 (commons-imaging-1.0-RC7)</a:t>
            </a:r>
          </a:p>
          <a:p>
            <a:pPr marL="1257300" lvl="2" indent="-342900">
              <a:buFontTx/>
              <a:buChar char="-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on 24 Nov 2013 (Note: the next release: Oct 2018)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pic>
        <p:nvPicPr>
          <p:cNvPr id="11" name="Picture 4" descr="Apache軟件基金會- 維基百科，自由的百科全書">
            <a:extLst>
              <a:ext uri="{FF2B5EF4-FFF2-40B4-BE49-F238E27FC236}">
                <a16:creationId xmlns:a16="http://schemas.microsoft.com/office/drawing/2014/main" id="{05DC974F-DA9F-4113-B3CE-E6E29EA0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87" y="3688989"/>
            <a:ext cx="5792755" cy="235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6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Motivation:</a:t>
            </a:r>
          </a:p>
          <a:p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1. Previous homework has done AFL to recover from bugs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330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latin typeface="Comic Sans MS" panose="030F0702030302020204" pitchFamily="66" charset="0"/>
              </a:rPr>
              <a:t>Instrumentor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6BA11BD-0666-48D9-86A0-3F9F62152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873" y="1042893"/>
            <a:ext cx="10220251" cy="20261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FDFDEF-3973-4B2E-B0F4-735F1EA293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873" y="3789000"/>
            <a:ext cx="10220251" cy="22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39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Run Server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5D3BDC5-178C-4E9C-A68F-9EB3D7E89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466" y="1411419"/>
            <a:ext cx="10517068" cy="165758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160C2BC-E41E-4F66-BB9B-A2CF3697B7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934" y="3789000"/>
            <a:ext cx="10515600" cy="24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15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Run </a:t>
            </a:r>
            <a:r>
              <a:rPr lang="en-US" altLang="zh-TW" sz="3200" b="1" dirty="0" err="1">
                <a:latin typeface="Comic Sans MS" panose="030F0702030302020204" pitchFamily="66" charset="0"/>
              </a:rPr>
              <a:t>Fuzzer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imgur.com/PwwhuOM.png">
            <a:extLst>
              <a:ext uri="{FF2B5EF4-FFF2-40B4-BE49-F238E27FC236}">
                <a16:creationId xmlns:a16="http://schemas.microsoft.com/office/drawing/2014/main" id="{26A5EBF1-E689-4EC8-87AB-DC2C5D51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42633"/>
            <a:ext cx="78676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71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Graph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BDB619-0871-4A65-A9F6-F29F661C2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4587" y="1159017"/>
            <a:ext cx="7182825" cy="54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01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Crash 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C976929-0A0B-4499-8FED-A24D9A4881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6306" y="1178785"/>
            <a:ext cx="8783276" cy="52204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79F5C11-A05D-4DB8-997D-14833CD7DCBC}"/>
              </a:ext>
            </a:extLst>
          </p:cNvPr>
          <p:cNvSpPr/>
          <p:nvPr/>
        </p:nvSpPr>
        <p:spPr>
          <a:xfrm>
            <a:off x="1702418" y="2702321"/>
            <a:ext cx="1581958" cy="218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06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Crash 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FE57A5E-26E8-492C-BDBA-3B511DA5C6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689" y="1036278"/>
            <a:ext cx="6064511" cy="56957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50D7D5-BF26-4C66-A56A-2C61FA2B5E82}"/>
              </a:ext>
            </a:extLst>
          </p:cNvPr>
          <p:cNvSpPr/>
          <p:nvPr/>
        </p:nvSpPr>
        <p:spPr>
          <a:xfrm>
            <a:off x="3065689" y="3508775"/>
            <a:ext cx="2653976" cy="148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684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Bug report 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3D65076-D09A-45DE-8FA8-19BB7A03A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3189" y="1220814"/>
            <a:ext cx="8405622" cy="513637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1AB5E46-5615-4A9F-8295-2B1C15C0DFE5}"/>
              </a:ext>
            </a:extLst>
          </p:cNvPr>
          <p:cNvSpPr txBox="1"/>
          <p:nvPr/>
        </p:nvSpPr>
        <p:spPr>
          <a:xfrm>
            <a:off x="7515720" y="6541722"/>
            <a:ext cx="4676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Comic Sans MS" panose="030F0702030302020204" pitchFamily="66" charset="0"/>
              </a:rPr>
              <a:t>Link: </a:t>
            </a:r>
            <a:r>
              <a:rPr lang="en-US" altLang="zh-TW" sz="1200" b="1" dirty="0">
                <a:latin typeface="Comic Sans MS" panose="030F0702030302020204" pitchFamily="66" charset="0"/>
                <a:hlinkClick r:id="rId10"/>
              </a:rPr>
              <a:t>https://issues.apache.org/jira/browse/IMAGING-203</a:t>
            </a:r>
            <a:endParaRPr lang="en-US" altLang="zh-TW" sz="12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385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39" y="403356"/>
            <a:ext cx="6938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Comic Sans MS" panose="030F0702030302020204" pitchFamily="66" charset="0"/>
              </a:rPr>
              <a:t>Fix bug (Version: 1.0-alpha1)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41BB229B-6020-40B2-9A68-F638F9BB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3A49771-67A5-4287-901A-DBE2830058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8699" y="1039897"/>
            <a:ext cx="7519254" cy="54982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C106EFE-C996-40B5-8D2B-879061198425}"/>
              </a:ext>
            </a:extLst>
          </p:cNvPr>
          <p:cNvSpPr/>
          <p:nvPr/>
        </p:nvSpPr>
        <p:spPr>
          <a:xfrm>
            <a:off x="1978699" y="3467430"/>
            <a:ext cx="1352330" cy="171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22E92C-79B0-4F81-BF64-B5F72B9D2F7A}"/>
              </a:ext>
            </a:extLst>
          </p:cNvPr>
          <p:cNvSpPr/>
          <p:nvPr/>
        </p:nvSpPr>
        <p:spPr>
          <a:xfrm>
            <a:off x="8018716" y="1380931"/>
            <a:ext cx="1293235" cy="16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250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F8BAC78-FE7C-4254-93C0-CF753819A49F}"/>
              </a:ext>
            </a:extLst>
          </p:cNvPr>
          <p:cNvGrpSpPr/>
          <p:nvPr/>
        </p:nvGrpSpPr>
        <p:grpSpPr>
          <a:xfrm>
            <a:off x="4837560" y="2163903"/>
            <a:ext cx="2516881" cy="2530194"/>
            <a:chOff x="4837560" y="2163903"/>
            <a:chExt cx="2516881" cy="2530194"/>
          </a:xfrm>
        </p:grpSpPr>
        <p:sp>
          <p:nvSpPr>
            <p:cNvPr id="41" name="矩形: 棱台 40">
              <a:extLst>
                <a:ext uri="{FF2B5EF4-FFF2-40B4-BE49-F238E27FC236}">
                  <a16:creationId xmlns:a16="http://schemas.microsoft.com/office/drawing/2014/main" id="{76048F6E-202D-4B30-84E4-67195AC57A3B}"/>
                </a:ext>
              </a:extLst>
            </p:cNvPr>
            <p:cNvSpPr/>
            <p:nvPr/>
          </p:nvSpPr>
          <p:spPr>
            <a:xfrm>
              <a:off x="4837560" y="2163903"/>
              <a:ext cx="2516881" cy="2530194"/>
            </a:xfrm>
            <a:custGeom>
              <a:avLst/>
              <a:gdLst>
                <a:gd name="connsiteX0" fmla="*/ 117186 w 1953428"/>
                <a:gd name="connsiteY0" fmla="*/ 117186 h 1953428"/>
                <a:gd name="connsiteX1" fmla="*/ 1836242 w 1953428"/>
                <a:gd name="connsiteY1" fmla="*/ 117186 h 1953428"/>
                <a:gd name="connsiteX2" fmla="*/ 1836242 w 1953428"/>
                <a:gd name="connsiteY2" fmla="*/ 1836242 h 1953428"/>
                <a:gd name="connsiteX3" fmla="*/ 117186 w 1953428"/>
                <a:gd name="connsiteY3" fmla="*/ 1836242 h 1953428"/>
                <a:gd name="connsiteX4" fmla="*/ 117186 w 1953428"/>
                <a:gd name="connsiteY4" fmla="*/ 117186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836242 w 1953428"/>
                <a:gd name="connsiteY2" fmla="*/ 117186 h 1953428"/>
                <a:gd name="connsiteX3" fmla="*/ 117186 w 1953428"/>
                <a:gd name="connsiteY3" fmla="*/ 117186 h 1953428"/>
                <a:gd name="connsiteX4" fmla="*/ 0 w 1953428"/>
                <a:gd name="connsiteY4" fmla="*/ 0 h 1953428"/>
                <a:gd name="connsiteX0" fmla="*/ 0 w 1953428"/>
                <a:gd name="connsiteY0" fmla="*/ 1953428 h 1953428"/>
                <a:gd name="connsiteX1" fmla="*/ 117186 w 1953428"/>
                <a:gd name="connsiteY1" fmla="*/ 1836242 h 1953428"/>
                <a:gd name="connsiteX2" fmla="*/ 1836242 w 1953428"/>
                <a:gd name="connsiteY2" fmla="*/ 1836242 h 1953428"/>
                <a:gd name="connsiteX3" fmla="*/ 1953428 w 1953428"/>
                <a:gd name="connsiteY3" fmla="*/ 1953428 h 1953428"/>
                <a:gd name="connsiteX4" fmla="*/ 0 w 1953428"/>
                <a:gd name="connsiteY4" fmla="*/ 1953428 h 1953428"/>
                <a:gd name="connsiteX0" fmla="*/ 0 w 1953428"/>
                <a:gd name="connsiteY0" fmla="*/ 0 h 1953428"/>
                <a:gd name="connsiteX1" fmla="*/ 117186 w 1953428"/>
                <a:gd name="connsiteY1" fmla="*/ 117186 h 1953428"/>
                <a:gd name="connsiteX2" fmla="*/ 117186 w 1953428"/>
                <a:gd name="connsiteY2" fmla="*/ 1836242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0" fmla="*/ 1953428 w 1953428"/>
                <a:gd name="connsiteY0" fmla="*/ 0 h 1953428"/>
                <a:gd name="connsiteX1" fmla="*/ 1953428 w 1953428"/>
                <a:gd name="connsiteY1" fmla="*/ 1953428 h 1953428"/>
                <a:gd name="connsiteX2" fmla="*/ 1836242 w 1953428"/>
                <a:gd name="connsiteY2" fmla="*/ 1836242 h 1953428"/>
                <a:gd name="connsiteX3" fmla="*/ 1836242 w 1953428"/>
                <a:gd name="connsiteY3" fmla="*/ 117186 h 1953428"/>
                <a:gd name="connsiteX4" fmla="*/ 1953428 w 1953428"/>
                <a:gd name="connsiteY4" fmla="*/ 0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953428 w 1953428"/>
                <a:gd name="connsiteY2" fmla="*/ 1953428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5" fmla="*/ 117186 w 1953428"/>
                <a:gd name="connsiteY5" fmla="*/ 117186 h 1953428"/>
                <a:gd name="connsiteX6" fmla="*/ 1836242 w 1953428"/>
                <a:gd name="connsiteY6" fmla="*/ 117186 h 1953428"/>
                <a:gd name="connsiteX7" fmla="*/ 1836242 w 1953428"/>
                <a:gd name="connsiteY7" fmla="*/ 1836242 h 1953428"/>
                <a:gd name="connsiteX8" fmla="*/ 117186 w 1953428"/>
                <a:gd name="connsiteY8" fmla="*/ 1836242 h 1953428"/>
                <a:gd name="connsiteX9" fmla="*/ 117186 w 1953428"/>
                <a:gd name="connsiteY9" fmla="*/ 117186 h 1953428"/>
                <a:gd name="connsiteX10" fmla="*/ 0 w 1953428"/>
                <a:gd name="connsiteY10" fmla="*/ 0 h 1953428"/>
                <a:gd name="connsiteX11" fmla="*/ 117186 w 1953428"/>
                <a:gd name="connsiteY11" fmla="*/ 117186 h 1953428"/>
                <a:gd name="connsiteX12" fmla="*/ 0 w 1953428"/>
                <a:gd name="connsiteY12" fmla="*/ 1953428 h 1953428"/>
                <a:gd name="connsiteX13" fmla="*/ 117186 w 1953428"/>
                <a:gd name="connsiteY13" fmla="*/ 1836242 h 1953428"/>
                <a:gd name="connsiteX14" fmla="*/ 1953428 w 1953428"/>
                <a:gd name="connsiteY14" fmla="*/ 0 h 1953428"/>
                <a:gd name="connsiteX15" fmla="*/ 1836242 w 1953428"/>
                <a:gd name="connsiteY15" fmla="*/ 117186 h 1953428"/>
                <a:gd name="connsiteX16" fmla="*/ 1953428 w 1953428"/>
                <a:gd name="connsiteY16" fmla="*/ 1953428 h 1953428"/>
                <a:gd name="connsiteX17" fmla="*/ 1836242 w 1953428"/>
                <a:gd name="connsiteY17" fmla="*/ 1836242 h 1953428"/>
                <a:gd name="connsiteX0" fmla="*/ 117186 w 1953428"/>
                <a:gd name="connsiteY0" fmla="*/ 117228 h 1953470"/>
                <a:gd name="connsiteX1" fmla="*/ 1836242 w 1953428"/>
                <a:gd name="connsiteY1" fmla="*/ 117228 h 1953470"/>
                <a:gd name="connsiteX2" fmla="*/ 1836242 w 1953428"/>
                <a:gd name="connsiteY2" fmla="*/ 1836284 h 1953470"/>
                <a:gd name="connsiteX3" fmla="*/ 117186 w 1953428"/>
                <a:gd name="connsiteY3" fmla="*/ 1836284 h 1953470"/>
                <a:gd name="connsiteX4" fmla="*/ 117186 w 1953428"/>
                <a:gd name="connsiteY4" fmla="*/ 117228 h 1953470"/>
                <a:gd name="connsiteX0" fmla="*/ 0 w 1953428"/>
                <a:gd name="connsiteY0" fmla="*/ 42 h 1953470"/>
                <a:gd name="connsiteX1" fmla="*/ 1953428 w 1953428"/>
                <a:gd name="connsiteY1" fmla="*/ 42 h 1953470"/>
                <a:gd name="connsiteX2" fmla="*/ 1836242 w 1953428"/>
                <a:gd name="connsiteY2" fmla="*/ 117228 h 1953470"/>
                <a:gd name="connsiteX3" fmla="*/ 117186 w 1953428"/>
                <a:gd name="connsiteY3" fmla="*/ 117228 h 1953470"/>
                <a:gd name="connsiteX4" fmla="*/ 0 w 1953428"/>
                <a:gd name="connsiteY4" fmla="*/ 42 h 1953470"/>
                <a:gd name="connsiteX0" fmla="*/ 0 w 1953428"/>
                <a:gd name="connsiteY0" fmla="*/ 1953470 h 1953470"/>
                <a:gd name="connsiteX1" fmla="*/ 117186 w 1953428"/>
                <a:gd name="connsiteY1" fmla="*/ 1836284 h 1953470"/>
                <a:gd name="connsiteX2" fmla="*/ 1836242 w 1953428"/>
                <a:gd name="connsiteY2" fmla="*/ 1836284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0" fmla="*/ 0 w 1953428"/>
                <a:gd name="connsiteY0" fmla="*/ 42 h 1953470"/>
                <a:gd name="connsiteX1" fmla="*/ 117186 w 1953428"/>
                <a:gd name="connsiteY1" fmla="*/ 117228 h 1953470"/>
                <a:gd name="connsiteX2" fmla="*/ 117186 w 1953428"/>
                <a:gd name="connsiteY2" fmla="*/ 1836284 h 1953470"/>
                <a:gd name="connsiteX3" fmla="*/ 0 w 1953428"/>
                <a:gd name="connsiteY3" fmla="*/ 1953470 h 1953470"/>
                <a:gd name="connsiteX4" fmla="*/ 0 w 1953428"/>
                <a:gd name="connsiteY4" fmla="*/ 42 h 1953470"/>
                <a:gd name="connsiteX0" fmla="*/ 1953428 w 1953428"/>
                <a:gd name="connsiteY0" fmla="*/ 42 h 1953470"/>
                <a:gd name="connsiteX1" fmla="*/ 1953428 w 1953428"/>
                <a:gd name="connsiteY1" fmla="*/ 1953470 h 1953470"/>
                <a:gd name="connsiteX2" fmla="*/ 1836242 w 1953428"/>
                <a:gd name="connsiteY2" fmla="*/ 1836284 h 1953470"/>
                <a:gd name="connsiteX3" fmla="*/ 1836242 w 1953428"/>
                <a:gd name="connsiteY3" fmla="*/ 117228 h 1953470"/>
                <a:gd name="connsiteX4" fmla="*/ 1953428 w 1953428"/>
                <a:gd name="connsiteY4" fmla="*/ 42 h 1953470"/>
                <a:gd name="connsiteX0" fmla="*/ 0 w 1953428"/>
                <a:gd name="connsiteY0" fmla="*/ 42 h 1953470"/>
                <a:gd name="connsiteX1" fmla="*/ 461719 w 1953428"/>
                <a:gd name="connsiteY1" fmla="*/ 21890 h 1953470"/>
                <a:gd name="connsiteX2" fmla="*/ 1953428 w 1953428"/>
                <a:gd name="connsiteY2" fmla="*/ 42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5" fmla="*/ 0 w 1953428"/>
                <a:gd name="connsiteY5" fmla="*/ 42 h 1953470"/>
                <a:gd name="connsiteX6" fmla="*/ 117186 w 1953428"/>
                <a:gd name="connsiteY6" fmla="*/ 117228 h 1953470"/>
                <a:gd name="connsiteX7" fmla="*/ 1836242 w 1953428"/>
                <a:gd name="connsiteY7" fmla="*/ 117228 h 1953470"/>
                <a:gd name="connsiteX8" fmla="*/ 1836242 w 1953428"/>
                <a:gd name="connsiteY8" fmla="*/ 1836284 h 1953470"/>
                <a:gd name="connsiteX9" fmla="*/ 117186 w 1953428"/>
                <a:gd name="connsiteY9" fmla="*/ 1836284 h 1953470"/>
                <a:gd name="connsiteX10" fmla="*/ 117186 w 1953428"/>
                <a:gd name="connsiteY10" fmla="*/ 117228 h 1953470"/>
                <a:gd name="connsiteX11" fmla="*/ 0 w 1953428"/>
                <a:gd name="connsiteY11" fmla="*/ 42 h 1953470"/>
                <a:gd name="connsiteX12" fmla="*/ 117186 w 1953428"/>
                <a:gd name="connsiteY12" fmla="*/ 117228 h 1953470"/>
                <a:gd name="connsiteX13" fmla="*/ 0 w 1953428"/>
                <a:gd name="connsiteY13" fmla="*/ 1953470 h 1953470"/>
                <a:gd name="connsiteX14" fmla="*/ 117186 w 1953428"/>
                <a:gd name="connsiteY14" fmla="*/ 1836284 h 1953470"/>
                <a:gd name="connsiteX15" fmla="*/ 1953428 w 1953428"/>
                <a:gd name="connsiteY15" fmla="*/ 42 h 1953470"/>
                <a:gd name="connsiteX16" fmla="*/ 1836242 w 1953428"/>
                <a:gd name="connsiteY16" fmla="*/ 117228 h 1953470"/>
                <a:gd name="connsiteX17" fmla="*/ 1953428 w 1953428"/>
                <a:gd name="connsiteY17" fmla="*/ 1953470 h 1953470"/>
                <a:gd name="connsiteX18" fmla="*/ 1836242 w 1953428"/>
                <a:gd name="connsiteY18" fmla="*/ 1836284 h 195347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836242 w 1953428"/>
                <a:gd name="connsiteY9" fmla="*/ 1865194 h 1982380"/>
                <a:gd name="connsiteX10" fmla="*/ 117186 w 1953428"/>
                <a:gd name="connsiteY10" fmla="*/ 1865194 h 1982380"/>
                <a:gd name="connsiteX11" fmla="*/ 117186 w 1953428"/>
                <a:gd name="connsiteY11" fmla="*/ 146138 h 1982380"/>
                <a:gd name="connsiteX12" fmla="*/ 0 w 1953428"/>
                <a:gd name="connsiteY12" fmla="*/ 28952 h 1982380"/>
                <a:gd name="connsiteX13" fmla="*/ 117186 w 1953428"/>
                <a:gd name="connsiteY13" fmla="*/ 146138 h 1982380"/>
                <a:gd name="connsiteX14" fmla="*/ 0 w 1953428"/>
                <a:gd name="connsiteY14" fmla="*/ 1982380 h 1982380"/>
                <a:gd name="connsiteX15" fmla="*/ 117186 w 1953428"/>
                <a:gd name="connsiteY15" fmla="*/ 1865194 h 1982380"/>
                <a:gd name="connsiteX16" fmla="*/ 1953428 w 1953428"/>
                <a:gd name="connsiteY16" fmla="*/ 28952 h 1982380"/>
                <a:gd name="connsiteX17" fmla="*/ 1836242 w 1953428"/>
                <a:gd name="connsiteY17" fmla="*/ 146138 h 1982380"/>
                <a:gd name="connsiteX18" fmla="*/ 1953428 w 1953428"/>
                <a:gd name="connsiteY18" fmla="*/ 1982380 h 1982380"/>
                <a:gd name="connsiteX19" fmla="*/ 1836242 w 1953428"/>
                <a:gd name="connsiteY19" fmla="*/ 1865194 h 198238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795219 w 1953428"/>
                <a:gd name="connsiteY9" fmla="*/ 654050 h 1982380"/>
                <a:gd name="connsiteX10" fmla="*/ 1836242 w 1953428"/>
                <a:gd name="connsiteY10" fmla="*/ 1865194 h 1982380"/>
                <a:gd name="connsiteX11" fmla="*/ 117186 w 1953428"/>
                <a:gd name="connsiteY11" fmla="*/ 1865194 h 1982380"/>
                <a:gd name="connsiteX12" fmla="*/ 117186 w 1953428"/>
                <a:gd name="connsiteY12" fmla="*/ 146138 h 1982380"/>
                <a:gd name="connsiteX13" fmla="*/ 0 w 1953428"/>
                <a:gd name="connsiteY13" fmla="*/ 28952 h 1982380"/>
                <a:gd name="connsiteX14" fmla="*/ 117186 w 1953428"/>
                <a:gd name="connsiteY14" fmla="*/ 146138 h 1982380"/>
                <a:gd name="connsiteX15" fmla="*/ 0 w 1953428"/>
                <a:gd name="connsiteY15" fmla="*/ 1982380 h 1982380"/>
                <a:gd name="connsiteX16" fmla="*/ 117186 w 1953428"/>
                <a:gd name="connsiteY16" fmla="*/ 1865194 h 1982380"/>
                <a:gd name="connsiteX17" fmla="*/ 1953428 w 1953428"/>
                <a:gd name="connsiteY17" fmla="*/ 28952 h 1982380"/>
                <a:gd name="connsiteX18" fmla="*/ 1836242 w 1953428"/>
                <a:gd name="connsiteY18" fmla="*/ 146138 h 1982380"/>
                <a:gd name="connsiteX19" fmla="*/ 1953428 w 1953428"/>
                <a:gd name="connsiteY19" fmla="*/ 1982380 h 1982380"/>
                <a:gd name="connsiteX20" fmla="*/ 1836242 w 1953428"/>
                <a:gd name="connsiteY20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53428 w 1985719"/>
                <a:gd name="connsiteY5" fmla="*/ 1982380 h 1982380"/>
                <a:gd name="connsiteX6" fmla="*/ 0 w 1985719"/>
                <a:gd name="connsiteY6" fmla="*/ 1982380 h 1982380"/>
                <a:gd name="connsiteX7" fmla="*/ 0 w 1985719"/>
                <a:gd name="connsiteY7" fmla="*/ 28952 h 1982380"/>
                <a:gd name="connsiteX8" fmla="*/ 117186 w 1985719"/>
                <a:gd name="connsiteY8" fmla="*/ 146138 h 1982380"/>
                <a:gd name="connsiteX9" fmla="*/ 1836242 w 1985719"/>
                <a:gd name="connsiteY9" fmla="*/ 146138 h 1982380"/>
                <a:gd name="connsiteX10" fmla="*/ 1795219 w 1985719"/>
                <a:gd name="connsiteY10" fmla="*/ 654050 h 1982380"/>
                <a:gd name="connsiteX11" fmla="*/ 1836242 w 1985719"/>
                <a:gd name="connsiteY11" fmla="*/ 1865194 h 1982380"/>
                <a:gd name="connsiteX12" fmla="*/ 117186 w 1985719"/>
                <a:gd name="connsiteY12" fmla="*/ 1865194 h 1982380"/>
                <a:gd name="connsiteX13" fmla="*/ 117186 w 1985719"/>
                <a:gd name="connsiteY13" fmla="*/ 146138 h 1982380"/>
                <a:gd name="connsiteX14" fmla="*/ 0 w 1985719"/>
                <a:gd name="connsiteY14" fmla="*/ 28952 h 1982380"/>
                <a:gd name="connsiteX15" fmla="*/ 117186 w 1985719"/>
                <a:gd name="connsiteY15" fmla="*/ 146138 h 1982380"/>
                <a:gd name="connsiteX16" fmla="*/ 0 w 1985719"/>
                <a:gd name="connsiteY16" fmla="*/ 1982380 h 1982380"/>
                <a:gd name="connsiteX17" fmla="*/ 117186 w 1985719"/>
                <a:gd name="connsiteY17" fmla="*/ 1865194 h 1982380"/>
                <a:gd name="connsiteX18" fmla="*/ 1953428 w 1985719"/>
                <a:gd name="connsiteY18" fmla="*/ 28952 h 1982380"/>
                <a:gd name="connsiteX19" fmla="*/ 1836242 w 1985719"/>
                <a:gd name="connsiteY19" fmla="*/ 146138 h 1982380"/>
                <a:gd name="connsiteX20" fmla="*/ 1953428 w 1985719"/>
                <a:gd name="connsiteY20" fmla="*/ 1982380 h 1982380"/>
                <a:gd name="connsiteX21" fmla="*/ 1836242 w 1985719"/>
                <a:gd name="connsiteY21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7186 w 1985719"/>
                <a:gd name="connsiteY13" fmla="*/ 1865194 h 1982380"/>
                <a:gd name="connsiteX14" fmla="*/ 117186 w 1985719"/>
                <a:gd name="connsiteY14" fmla="*/ 146138 h 1982380"/>
                <a:gd name="connsiteX15" fmla="*/ 0 w 1985719"/>
                <a:gd name="connsiteY15" fmla="*/ 28952 h 1982380"/>
                <a:gd name="connsiteX16" fmla="*/ 117186 w 1985719"/>
                <a:gd name="connsiteY16" fmla="*/ 146138 h 1982380"/>
                <a:gd name="connsiteX17" fmla="*/ 0 w 1985719"/>
                <a:gd name="connsiteY17" fmla="*/ 1982380 h 1982380"/>
                <a:gd name="connsiteX18" fmla="*/ 117186 w 1985719"/>
                <a:gd name="connsiteY18" fmla="*/ 1865194 h 1982380"/>
                <a:gd name="connsiteX19" fmla="*/ 1953428 w 1985719"/>
                <a:gd name="connsiteY19" fmla="*/ 28952 h 1982380"/>
                <a:gd name="connsiteX20" fmla="*/ 1836242 w 1985719"/>
                <a:gd name="connsiteY20" fmla="*/ 146138 h 1982380"/>
                <a:gd name="connsiteX21" fmla="*/ 1953428 w 1985719"/>
                <a:gd name="connsiteY21" fmla="*/ 1982380 h 1982380"/>
                <a:gd name="connsiteX22" fmla="*/ 1836242 w 1985719"/>
                <a:gd name="connsiteY22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66569 w 1985719"/>
                <a:gd name="connsiteY13" fmla="*/ 1842705 h 1982380"/>
                <a:gd name="connsiteX14" fmla="*/ 117186 w 1985719"/>
                <a:gd name="connsiteY14" fmla="*/ 1865194 h 1982380"/>
                <a:gd name="connsiteX15" fmla="*/ 117186 w 1985719"/>
                <a:gd name="connsiteY15" fmla="*/ 146138 h 1982380"/>
                <a:gd name="connsiteX16" fmla="*/ 0 w 1985719"/>
                <a:gd name="connsiteY16" fmla="*/ 28952 h 1982380"/>
                <a:gd name="connsiteX17" fmla="*/ 117186 w 1985719"/>
                <a:gd name="connsiteY17" fmla="*/ 146138 h 1982380"/>
                <a:gd name="connsiteX18" fmla="*/ 0 w 1985719"/>
                <a:gd name="connsiteY18" fmla="*/ 1982380 h 1982380"/>
                <a:gd name="connsiteX19" fmla="*/ 117186 w 1985719"/>
                <a:gd name="connsiteY19" fmla="*/ 1865194 h 1982380"/>
                <a:gd name="connsiteX20" fmla="*/ 1953428 w 1985719"/>
                <a:gd name="connsiteY20" fmla="*/ 28952 h 1982380"/>
                <a:gd name="connsiteX21" fmla="*/ 1836242 w 1985719"/>
                <a:gd name="connsiteY21" fmla="*/ 146138 h 1982380"/>
                <a:gd name="connsiteX22" fmla="*/ 1953428 w 1985719"/>
                <a:gd name="connsiteY22" fmla="*/ 1982380 h 1982380"/>
                <a:gd name="connsiteX23" fmla="*/ 1836242 w 1985719"/>
                <a:gd name="connsiteY23" fmla="*/ 1865194 h 1982380"/>
                <a:gd name="connsiteX0" fmla="*/ 117186 w 1985719"/>
                <a:gd name="connsiteY0" fmla="*/ 146138 h 2007805"/>
                <a:gd name="connsiteX1" fmla="*/ 1836242 w 1985719"/>
                <a:gd name="connsiteY1" fmla="*/ 146138 h 2007805"/>
                <a:gd name="connsiteX2" fmla="*/ 1836242 w 1985719"/>
                <a:gd name="connsiteY2" fmla="*/ 1865194 h 2007805"/>
                <a:gd name="connsiteX3" fmla="*/ 117186 w 1985719"/>
                <a:gd name="connsiteY3" fmla="*/ 1865194 h 2007805"/>
                <a:gd name="connsiteX4" fmla="*/ 117186 w 1985719"/>
                <a:gd name="connsiteY4" fmla="*/ 146138 h 2007805"/>
                <a:gd name="connsiteX0" fmla="*/ 0 w 1985719"/>
                <a:gd name="connsiteY0" fmla="*/ 28952 h 2007805"/>
                <a:gd name="connsiteX1" fmla="*/ 1953428 w 1985719"/>
                <a:gd name="connsiteY1" fmla="*/ 28952 h 2007805"/>
                <a:gd name="connsiteX2" fmla="*/ 1836242 w 1985719"/>
                <a:gd name="connsiteY2" fmla="*/ 146138 h 2007805"/>
                <a:gd name="connsiteX3" fmla="*/ 117186 w 1985719"/>
                <a:gd name="connsiteY3" fmla="*/ 146138 h 2007805"/>
                <a:gd name="connsiteX4" fmla="*/ 0 w 1985719"/>
                <a:gd name="connsiteY4" fmla="*/ 28952 h 2007805"/>
                <a:gd name="connsiteX0" fmla="*/ 0 w 1985719"/>
                <a:gd name="connsiteY0" fmla="*/ 1982380 h 2007805"/>
                <a:gd name="connsiteX1" fmla="*/ 117186 w 1985719"/>
                <a:gd name="connsiteY1" fmla="*/ 1865194 h 2007805"/>
                <a:gd name="connsiteX2" fmla="*/ 1836242 w 1985719"/>
                <a:gd name="connsiteY2" fmla="*/ 1865194 h 2007805"/>
                <a:gd name="connsiteX3" fmla="*/ 1953428 w 1985719"/>
                <a:gd name="connsiteY3" fmla="*/ 1982380 h 2007805"/>
                <a:gd name="connsiteX4" fmla="*/ 0 w 1985719"/>
                <a:gd name="connsiteY4" fmla="*/ 1982380 h 2007805"/>
                <a:gd name="connsiteX0" fmla="*/ 0 w 1985719"/>
                <a:gd name="connsiteY0" fmla="*/ 28952 h 2007805"/>
                <a:gd name="connsiteX1" fmla="*/ 117186 w 1985719"/>
                <a:gd name="connsiteY1" fmla="*/ 146138 h 2007805"/>
                <a:gd name="connsiteX2" fmla="*/ 117186 w 1985719"/>
                <a:gd name="connsiteY2" fmla="*/ 1865194 h 2007805"/>
                <a:gd name="connsiteX3" fmla="*/ 0 w 1985719"/>
                <a:gd name="connsiteY3" fmla="*/ 1982380 h 2007805"/>
                <a:gd name="connsiteX4" fmla="*/ 0 w 1985719"/>
                <a:gd name="connsiteY4" fmla="*/ 28952 h 2007805"/>
                <a:gd name="connsiteX0" fmla="*/ 1953428 w 1985719"/>
                <a:gd name="connsiteY0" fmla="*/ 28952 h 2007805"/>
                <a:gd name="connsiteX1" fmla="*/ 1953428 w 1985719"/>
                <a:gd name="connsiteY1" fmla="*/ 1982380 h 2007805"/>
                <a:gd name="connsiteX2" fmla="*/ 1836242 w 1985719"/>
                <a:gd name="connsiteY2" fmla="*/ 1865194 h 2007805"/>
                <a:gd name="connsiteX3" fmla="*/ 1836242 w 1985719"/>
                <a:gd name="connsiteY3" fmla="*/ 146138 h 2007805"/>
                <a:gd name="connsiteX4" fmla="*/ 1953428 w 1985719"/>
                <a:gd name="connsiteY4" fmla="*/ 28952 h 2007805"/>
                <a:gd name="connsiteX0" fmla="*/ 0 w 1985719"/>
                <a:gd name="connsiteY0" fmla="*/ 28952 h 2007805"/>
                <a:gd name="connsiteX1" fmla="*/ 461719 w 1985719"/>
                <a:gd name="connsiteY1" fmla="*/ 50800 h 2007805"/>
                <a:gd name="connsiteX2" fmla="*/ 1445969 w 1985719"/>
                <a:gd name="connsiteY2" fmla="*/ 0 h 2007805"/>
                <a:gd name="connsiteX3" fmla="*/ 1953428 w 1985719"/>
                <a:gd name="connsiteY3" fmla="*/ 28952 h 2007805"/>
                <a:gd name="connsiteX4" fmla="*/ 1985719 w 1985719"/>
                <a:gd name="connsiteY4" fmla="*/ 762000 h 2007805"/>
                <a:gd name="connsiteX5" fmla="*/ 1934919 w 1985719"/>
                <a:gd name="connsiteY5" fmla="*/ 1460500 h 2007805"/>
                <a:gd name="connsiteX6" fmla="*/ 1953428 w 1985719"/>
                <a:gd name="connsiteY6" fmla="*/ 1982380 h 2007805"/>
                <a:gd name="connsiteX7" fmla="*/ 410919 w 1985719"/>
                <a:gd name="connsiteY7" fmla="*/ 2007805 h 2007805"/>
                <a:gd name="connsiteX8" fmla="*/ 0 w 1985719"/>
                <a:gd name="connsiteY8" fmla="*/ 1982380 h 2007805"/>
                <a:gd name="connsiteX9" fmla="*/ 0 w 1985719"/>
                <a:gd name="connsiteY9" fmla="*/ 28952 h 2007805"/>
                <a:gd name="connsiteX10" fmla="*/ 117186 w 1985719"/>
                <a:gd name="connsiteY10" fmla="*/ 146138 h 2007805"/>
                <a:gd name="connsiteX11" fmla="*/ 1836242 w 1985719"/>
                <a:gd name="connsiteY11" fmla="*/ 146138 h 2007805"/>
                <a:gd name="connsiteX12" fmla="*/ 1795219 w 1985719"/>
                <a:gd name="connsiteY12" fmla="*/ 654050 h 2007805"/>
                <a:gd name="connsiteX13" fmla="*/ 1836242 w 1985719"/>
                <a:gd name="connsiteY13" fmla="*/ 1865194 h 2007805"/>
                <a:gd name="connsiteX14" fmla="*/ 1166569 w 1985719"/>
                <a:gd name="connsiteY14" fmla="*/ 1842705 h 2007805"/>
                <a:gd name="connsiteX15" fmla="*/ 117186 w 1985719"/>
                <a:gd name="connsiteY15" fmla="*/ 1865194 h 2007805"/>
                <a:gd name="connsiteX16" fmla="*/ 117186 w 1985719"/>
                <a:gd name="connsiteY16" fmla="*/ 146138 h 2007805"/>
                <a:gd name="connsiteX17" fmla="*/ 0 w 1985719"/>
                <a:gd name="connsiteY17" fmla="*/ 28952 h 2007805"/>
                <a:gd name="connsiteX18" fmla="*/ 117186 w 1985719"/>
                <a:gd name="connsiteY18" fmla="*/ 146138 h 2007805"/>
                <a:gd name="connsiteX19" fmla="*/ 0 w 1985719"/>
                <a:gd name="connsiteY19" fmla="*/ 1982380 h 2007805"/>
                <a:gd name="connsiteX20" fmla="*/ 117186 w 1985719"/>
                <a:gd name="connsiteY20" fmla="*/ 1865194 h 2007805"/>
                <a:gd name="connsiteX21" fmla="*/ 1953428 w 1985719"/>
                <a:gd name="connsiteY21" fmla="*/ 28952 h 2007805"/>
                <a:gd name="connsiteX22" fmla="*/ 1836242 w 1985719"/>
                <a:gd name="connsiteY22" fmla="*/ 146138 h 2007805"/>
                <a:gd name="connsiteX23" fmla="*/ 1953428 w 1985719"/>
                <a:gd name="connsiteY23" fmla="*/ 1982380 h 2007805"/>
                <a:gd name="connsiteX24" fmla="*/ 1836242 w 1985719"/>
                <a:gd name="connsiteY24" fmla="*/ 1865194 h 2007805"/>
                <a:gd name="connsiteX0" fmla="*/ 117186 w 1985719"/>
                <a:gd name="connsiteY0" fmla="*/ 146138 h 2033138"/>
                <a:gd name="connsiteX1" fmla="*/ 1836242 w 1985719"/>
                <a:gd name="connsiteY1" fmla="*/ 146138 h 2033138"/>
                <a:gd name="connsiteX2" fmla="*/ 1836242 w 1985719"/>
                <a:gd name="connsiteY2" fmla="*/ 1865194 h 2033138"/>
                <a:gd name="connsiteX3" fmla="*/ 117186 w 1985719"/>
                <a:gd name="connsiteY3" fmla="*/ 1865194 h 2033138"/>
                <a:gd name="connsiteX4" fmla="*/ 117186 w 1985719"/>
                <a:gd name="connsiteY4" fmla="*/ 146138 h 2033138"/>
                <a:gd name="connsiteX0" fmla="*/ 0 w 1985719"/>
                <a:gd name="connsiteY0" fmla="*/ 28952 h 2033138"/>
                <a:gd name="connsiteX1" fmla="*/ 1953428 w 1985719"/>
                <a:gd name="connsiteY1" fmla="*/ 28952 h 2033138"/>
                <a:gd name="connsiteX2" fmla="*/ 1836242 w 1985719"/>
                <a:gd name="connsiteY2" fmla="*/ 146138 h 2033138"/>
                <a:gd name="connsiteX3" fmla="*/ 117186 w 1985719"/>
                <a:gd name="connsiteY3" fmla="*/ 146138 h 2033138"/>
                <a:gd name="connsiteX4" fmla="*/ 0 w 1985719"/>
                <a:gd name="connsiteY4" fmla="*/ 28952 h 2033138"/>
                <a:gd name="connsiteX0" fmla="*/ 0 w 1985719"/>
                <a:gd name="connsiteY0" fmla="*/ 1982380 h 2033138"/>
                <a:gd name="connsiteX1" fmla="*/ 117186 w 1985719"/>
                <a:gd name="connsiteY1" fmla="*/ 1865194 h 2033138"/>
                <a:gd name="connsiteX2" fmla="*/ 1836242 w 1985719"/>
                <a:gd name="connsiteY2" fmla="*/ 1865194 h 2033138"/>
                <a:gd name="connsiteX3" fmla="*/ 1953428 w 1985719"/>
                <a:gd name="connsiteY3" fmla="*/ 1982380 h 2033138"/>
                <a:gd name="connsiteX4" fmla="*/ 0 w 1985719"/>
                <a:gd name="connsiteY4" fmla="*/ 1982380 h 2033138"/>
                <a:gd name="connsiteX0" fmla="*/ 0 w 1985719"/>
                <a:gd name="connsiteY0" fmla="*/ 28952 h 2033138"/>
                <a:gd name="connsiteX1" fmla="*/ 117186 w 1985719"/>
                <a:gd name="connsiteY1" fmla="*/ 146138 h 2033138"/>
                <a:gd name="connsiteX2" fmla="*/ 117186 w 1985719"/>
                <a:gd name="connsiteY2" fmla="*/ 1865194 h 2033138"/>
                <a:gd name="connsiteX3" fmla="*/ 0 w 1985719"/>
                <a:gd name="connsiteY3" fmla="*/ 1982380 h 2033138"/>
                <a:gd name="connsiteX4" fmla="*/ 0 w 1985719"/>
                <a:gd name="connsiteY4" fmla="*/ 28952 h 2033138"/>
                <a:gd name="connsiteX0" fmla="*/ 1953428 w 1985719"/>
                <a:gd name="connsiteY0" fmla="*/ 28952 h 2033138"/>
                <a:gd name="connsiteX1" fmla="*/ 1953428 w 1985719"/>
                <a:gd name="connsiteY1" fmla="*/ 1982380 h 2033138"/>
                <a:gd name="connsiteX2" fmla="*/ 1836242 w 1985719"/>
                <a:gd name="connsiteY2" fmla="*/ 1865194 h 2033138"/>
                <a:gd name="connsiteX3" fmla="*/ 1836242 w 1985719"/>
                <a:gd name="connsiteY3" fmla="*/ 146138 h 2033138"/>
                <a:gd name="connsiteX4" fmla="*/ 1953428 w 1985719"/>
                <a:gd name="connsiteY4" fmla="*/ 28952 h 2033138"/>
                <a:gd name="connsiteX0" fmla="*/ 0 w 1985719"/>
                <a:gd name="connsiteY0" fmla="*/ 28952 h 2033138"/>
                <a:gd name="connsiteX1" fmla="*/ 461719 w 1985719"/>
                <a:gd name="connsiteY1" fmla="*/ 50800 h 2033138"/>
                <a:gd name="connsiteX2" fmla="*/ 1445969 w 1985719"/>
                <a:gd name="connsiteY2" fmla="*/ 0 h 2033138"/>
                <a:gd name="connsiteX3" fmla="*/ 1953428 w 1985719"/>
                <a:gd name="connsiteY3" fmla="*/ 28952 h 2033138"/>
                <a:gd name="connsiteX4" fmla="*/ 1985719 w 1985719"/>
                <a:gd name="connsiteY4" fmla="*/ 762000 h 2033138"/>
                <a:gd name="connsiteX5" fmla="*/ 1934919 w 1985719"/>
                <a:gd name="connsiteY5" fmla="*/ 1460500 h 2033138"/>
                <a:gd name="connsiteX6" fmla="*/ 1953428 w 1985719"/>
                <a:gd name="connsiteY6" fmla="*/ 1982380 h 2033138"/>
                <a:gd name="connsiteX7" fmla="*/ 1414219 w 1985719"/>
                <a:gd name="connsiteY7" fmla="*/ 2020505 h 2033138"/>
                <a:gd name="connsiteX8" fmla="*/ 410919 w 1985719"/>
                <a:gd name="connsiteY8" fmla="*/ 2007805 h 2033138"/>
                <a:gd name="connsiteX9" fmla="*/ 0 w 1985719"/>
                <a:gd name="connsiteY9" fmla="*/ 1982380 h 2033138"/>
                <a:gd name="connsiteX10" fmla="*/ 0 w 1985719"/>
                <a:gd name="connsiteY10" fmla="*/ 28952 h 2033138"/>
                <a:gd name="connsiteX11" fmla="*/ 117186 w 1985719"/>
                <a:gd name="connsiteY11" fmla="*/ 146138 h 2033138"/>
                <a:gd name="connsiteX12" fmla="*/ 1836242 w 1985719"/>
                <a:gd name="connsiteY12" fmla="*/ 146138 h 2033138"/>
                <a:gd name="connsiteX13" fmla="*/ 1795219 w 1985719"/>
                <a:gd name="connsiteY13" fmla="*/ 654050 h 2033138"/>
                <a:gd name="connsiteX14" fmla="*/ 1836242 w 1985719"/>
                <a:gd name="connsiteY14" fmla="*/ 1865194 h 2033138"/>
                <a:gd name="connsiteX15" fmla="*/ 1166569 w 1985719"/>
                <a:gd name="connsiteY15" fmla="*/ 1842705 h 2033138"/>
                <a:gd name="connsiteX16" fmla="*/ 117186 w 1985719"/>
                <a:gd name="connsiteY16" fmla="*/ 1865194 h 2033138"/>
                <a:gd name="connsiteX17" fmla="*/ 117186 w 1985719"/>
                <a:gd name="connsiteY17" fmla="*/ 146138 h 2033138"/>
                <a:gd name="connsiteX18" fmla="*/ 0 w 1985719"/>
                <a:gd name="connsiteY18" fmla="*/ 28952 h 2033138"/>
                <a:gd name="connsiteX19" fmla="*/ 117186 w 1985719"/>
                <a:gd name="connsiteY19" fmla="*/ 146138 h 2033138"/>
                <a:gd name="connsiteX20" fmla="*/ 0 w 1985719"/>
                <a:gd name="connsiteY20" fmla="*/ 1982380 h 2033138"/>
                <a:gd name="connsiteX21" fmla="*/ 117186 w 1985719"/>
                <a:gd name="connsiteY21" fmla="*/ 1865194 h 2033138"/>
                <a:gd name="connsiteX22" fmla="*/ 1953428 w 1985719"/>
                <a:gd name="connsiteY22" fmla="*/ 28952 h 2033138"/>
                <a:gd name="connsiteX23" fmla="*/ 1836242 w 1985719"/>
                <a:gd name="connsiteY23" fmla="*/ 146138 h 2033138"/>
                <a:gd name="connsiteX24" fmla="*/ 1953428 w 1985719"/>
                <a:gd name="connsiteY24" fmla="*/ 1982380 h 2033138"/>
                <a:gd name="connsiteX25" fmla="*/ 1836242 w 1985719"/>
                <a:gd name="connsiteY25" fmla="*/ 1865194 h 2033138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17186 w 1985719"/>
                <a:gd name="connsiteY18" fmla="*/ 146138 h 2028689"/>
                <a:gd name="connsiteX19" fmla="*/ 0 w 1985719"/>
                <a:gd name="connsiteY19" fmla="*/ 28952 h 2028689"/>
                <a:gd name="connsiteX20" fmla="*/ 117186 w 1985719"/>
                <a:gd name="connsiteY20" fmla="*/ 146138 h 2028689"/>
                <a:gd name="connsiteX21" fmla="*/ 0 w 1985719"/>
                <a:gd name="connsiteY21" fmla="*/ 1982380 h 2028689"/>
                <a:gd name="connsiteX22" fmla="*/ 117186 w 1985719"/>
                <a:gd name="connsiteY22" fmla="*/ 1865194 h 2028689"/>
                <a:gd name="connsiteX23" fmla="*/ 1953428 w 1985719"/>
                <a:gd name="connsiteY23" fmla="*/ 28952 h 2028689"/>
                <a:gd name="connsiteX24" fmla="*/ 1836242 w 1985719"/>
                <a:gd name="connsiteY24" fmla="*/ 146138 h 2028689"/>
                <a:gd name="connsiteX25" fmla="*/ 1953428 w 1985719"/>
                <a:gd name="connsiteY25" fmla="*/ 1982380 h 2028689"/>
                <a:gd name="connsiteX26" fmla="*/ 1836242 w 1985719"/>
                <a:gd name="connsiteY26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31726 w 2000259"/>
                <a:gd name="connsiteY0" fmla="*/ 146138 h 2028689"/>
                <a:gd name="connsiteX1" fmla="*/ 1850782 w 2000259"/>
                <a:gd name="connsiteY1" fmla="*/ 146138 h 2028689"/>
                <a:gd name="connsiteX2" fmla="*/ 1850782 w 2000259"/>
                <a:gd name="connsiteY2" fmla="*/ 1865194 h 2028689"/>
                <a:gd name="connsiteX3" fmla="*/ 131726 w 2000259"/>
                <a:gd name="connsiteY3" fmla="*/ 1865194 h 2028689"/>
                <a:gd name="connsiteX4" fmla="*/ 131726 w 2000259"/>
                <a:gd name="connsiteY4" fmla="*/ 146138 h 2028689"/>
                <a:gd name="connsiteX0" fmla="*/ 14540 w 2000259"/>
                <a:gd name="connsiteY0" fmla="*/ 28952 h 2028689"/>
                <a:gd name="connsiteX1" fmla="*/ 1967968 w 2000259"/>
                <a:gd name="connsiteY1" fmla="*/ 28952 h 2028689"/>
                <a:gd name="connsiteX2" fmla="*/ 1850782 w 2000259"/>
                <a:gd name="connsiteY2" fmla="*/ 146138 h 2028689"/>
                <a:gd name="connsiteX3" fmla="*/ 131726 w 2000259"/>
                <a:gd name="connsiteY3" fmla="*/ 146138 h 2028689"/>
                <a:gd name="connsiteX4" fmla="*/ 14540 w 2000259"/>
                <a:gd name="connsiteY4" fmla="*/ 28952 h 2028689"/>
                <a:gd name="connsiteX0" fmla="*/ 14540 w 2000259"/>
                <a:gd name="connsiteY0" fmla="*/ 1982380 h 2028689"/>
                <a:gd name="connsiteX1" fmla="*/ 131726 w 2000259"/>
                <a:gd name="connsiteY1" fmla="*/ 1865194 h 2028689"/>
                <a:gd name="connsiteX2" fmla="*/ 1850782 w 2000259"/>
                <a:gd name="connsiteY2" fmla="*/ 1865194 h 2028689"/>
                <a:gd name="connsiteX3" fmla="*/ 1967968 w 2000259"/>
                <a:gd name="connsiteY3" fmla="*/ 1982380 h 2028689"/>
                <a:gd name="connsiteX4" fmla="*/ 14540 w 2000259"/>
                <a:gd name="connsiteY4" fmla="*/ 1982380 h 2028689"/>
                <a:gd name="connsiteX0" fmla="*/ 14540 w 2000259"/>
                <a:gd name="connsiteY0" fmla="*/ 28952 h 2028689"/>
                <a:gd name="connsiteX1" fmla="*/ 131726 w 2000259"/>
                <a:gd name="connsiteY1" fmla="*/ 146138 h 2028689"/>
                <a:gd name="connsiteX2" fmla="*/ 131726 w 2000259"/>
                <a:gd name="connsiteY2" fmla="*/ 1865194 h 2028689"/>
                <a:gd name="connsiteX3" fmla="*/ 14540 w 2000259"/>
                <a:gd name="connsiteY3" fmla="*/ 1982380 h 2028689"/>
                <a:gd name="connsiteX4" fmla="*/ 14540 w 2000259"/>
                <a:gd name="connsiteY4" fmla="*/ 28952 h 2028689"/>
                <a:gd name="connsiteX0" fmla="*/ 1967968 w 2000259"/>
                <a:gd name="connsiteY0" fmla="*/ 28952 h 2028689"/>
                <a:gd name="connsiteX1" fmla="*/ 1967968 w 2000259"/>
                <a:gd name="connsiteY1" fmla="*/ 1982380 h 2028689"/>
                <a:gd name="connsiteX2" fmla="*/ 1850782 w 2000259"/>
                <a:gd name="connsiteY2" fmla="*/ 1865194 h 2028689"/>
                <a:gd name="connsiteX3" fmla="*/ 1850782 w 2000259"/>
                <a:gd name="connsiteY3" fmla="*/ 146138 h 2028689"/>
                <a:gd name="connsiteX4" fmla="*/ 1967968 w 2000259"/>
                <a:gd name="connsiteY4" fmla="*/ 28952 h 2028689"/>
                <a:gd name="connsiteX0" fmla="*/ 14540 w 2000259"/>
                <a:gd name="connsiteY0" fmla="*/ 28952 h 2028689"/>
                <a:gd name="connsiteX1" fmla="*/ 476259 w 2000259"/>
                <a:gd name="connsiteY1" fmla="*/ 50800 h 2028689"/>
                <a:gd name="connsiteX2" fmla="*/ 1460509 w 2000259"/>
                <a:gd name="connsiteY2" fmla="*/ 0 h 2028689"/>
                <a:gd name="connsiteX3" fmla="*/ 1967968 w 2000259"/>
                <a:gd name="connsiteY3" fmla="*/ 28952 h 2028689"/>
                <a:gd name="connsiteX4" fmla="*/ 2000259 w 2000259"/>
                <a:gd name="connsiteY4" fmla="*/ 762000 h 2028689"/>
                <a:gd name="connsiteX5" fmla="*/ 1949459 w 2000259"/>
                <a:gd name="connsiteY5" fmla="*/ 1460500 h 2028689"/>
                <a:gd name="connsiteX6" fmla="*/ 1967968 w 2000259"/>
                <a:gd name="connsiteY6" fmla="*/ 1982380 h 2028689"/>
                <a:gd name="connsiteX7" fmla="*/ 1771659 w 2000259"/>
                <a:gd name="connsiteY7" fmla="*/ 2001454 h 2028689"/>
                <a:gd name="connsiteX8" fmla="*/ 1428759 w 2000259"/>
                <a:gd name="connsiteY8" fmla="*/ 2020505 h 2028689"/>
                <a:gd name="connsiteX9" fmla="*/ 425459 w 2000259"/>
                <a:gd name="connsiteY9" fmla="*/ 2007805 h 2028689"/>
                <a:gd name="connsiteX10" fmla="*/ 14540 w 2000259"/>
                <a:gd name="connsiteY10" fmla="*/ 1982380 h 2028689"/>
                <a:gd name="connsiteX11" fmla="*/ 9 w 2000259"/>
                <a:gd name="connsiteY11" fmla="*/ 398080 h 2028689"/>
                <a:gd name="connsiteX12" fmla="*/ 14540 w 2000259"/>
                <a:gd name="connsiteY12" fmla="*/ 28952 h 2028689"/>
                <a:gd name="connsiteX13" fmla="*/ 131726 w 2000259"/>
                <a:gd name="connsiteY13" fmla="*/ 146138 h 2028689"/>
                <a:gd name="connsiteX14" fmla="*/ 1850782 w 2000259"/>
                <a:gd name="connsiteY14" fmla="*/ 146138 h 2028689"/>
                <a:gd name="connsiteX15" fmla="*/ 1809759 w 2000259"/>
                <a:gd name="connsiteY15" fmla="*/ 654050 h 2028689"/>
                <a:gd name="connsiteX16" fmla="*/ 1850782 w 2000259"/>
                <a:gd name="connsiteY16" fmla="*/ 1865194 h 2028689"/>
                <a:gd name="connsiteX17" fmla="*/ 1181109 w 2000259"/>
                <a:gd name="connsiteY17" fmla="*/ 1842705 h 2028689"/>
                <a:gd name="connsiteX18" fmla="*/ 131726 w 2000259"/>
                <a:gd name="connsiteY18" fmla="*/ 1865194 h 2028689"/>
                <a:gd name="connsiteX19" fmla="*/ 158759 w 2000259"/>
                <a:gd name="connsiteY19" fmla="*/ 661605 h 2028689"/>
                <a:gd name="connsiteX20" fmla="*/ 131726 w 2000259"/>
                <a:gd name="connsiteY20" fmla="*/ 146138 h 2028689"/>
                <a:gd name="connsiteX21" fmla="*/ 14540 w 2000259"/>
                <a:gd name="connsiteY21" fmla="*/ 28952 h 2028689"/>
                <a:gd name="connsiteX22" fmla="*/ 131726 w 2000259"/>
                <a:gd name="connsiteY22" fmla="*/ 146138 h 2028689"/>
                <a:gd name="connsiteX23" fmla="*/ 14540 w 2000259"/>
                <a:gd name="connsiteY23" fmla="*/ 1982380 h 2028689"/>
                <a:gd name="connsiteX24" fmla="*/ 131726 w 2000259"/>
                <a:gd name="connsiteY24" fmla="*/ 1865194 h 2028689"/>
                <a:gd name="connsiteX25" fmla="*/ 1967968 w 2000259"/>
                <a:gd name="connsiteY25" fmla="*/ 28952 h 2028689"/>
                <a:gd name="connsiteX26" fmla="*/ 1850782 w 2000259"/>
                <a:gd name="connsiteY26" fmla="*/ 146138 h 2028689"/>
                <a:gd name="connsiteX27" fmla="*/ 1967968 w 2000259"/>
                <a:gd name="connsiteY27" fmla="*/ 1982380 h 2028689"/>
                <a:gd name="connsiteX28" fmla="*/ 1850782 w 2000259"/>
                <a:gd name="connsiteY28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49482 w 2018015"/>
                <a:gd name="connsiteY25" fmla="*/ 186519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86165 w 2018015"/>
                <a:gd name="connsiteY18" fmla="*/ 1820480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8015" h="2028689" stroke="0" extrusionOk="0">
                  <a:moveTo>
                    <a:pt x="149482" y="146138"/>
                  </a:moveTo>
                  <a:lnTo>
                    <a:pt x="1868538" y="146138"/>
                  </a:lnTo>
                  <a:lnTo>
                    <a:pt x="1868538" y="1865194"/>
                  </a:lnTo>
                  <a:lnTo>
                    <a:pt x="149482" y="1865194"/>
                  </a:lnTo>
                  <a:cubicBezTo>
                    <a:pt x="155832" y="1660475"/>
                    <a:pt x="149482" y="719157"/>
                    <a:pt x="149482" y="146138"/>
                  </a:cubicBezTo>
                  <a:close/>
                </a:path>
                <a:path w="2018015" h="2028689" fill="lightenLess" stroke="0" extrusionOk="0">
                  <a:moveTo>
                    <a:pt x="32296" y="28952"/>
                  </a:moveTo>
                  <a:lnTo>
                    <a:pt x="1985724" y="28952"/>
                  </a:lnTo>
                  <a:lnTo>
                    <a:pt x="1868538" y="146138"/>
                  </a:lnTo>
                  <a:lnTo>
                    <a:pt x="149482" y="146138"/>
                  </a:lnTo>
                  <a:lnTo>
                    <a:pt x="32296" y="28952"/>
                  </a:lnTo>
                  <a:close/>
                </a:path>
                <a:path w="2018015" h="2028689" fill="darkenLess" stroke="0" extrusionOk="0">
                  <a:moveTo>
                    <a:pt x="32296" y="1982380"/>
                  </a:moveTo>
                  <a:lnTo>
                    <a:pt x="149482" y="1865194"/>
                  </a:lnTo>
                  <a:lnTo>
                    <a:pt x="1868538" y="1865194"/>
                  </a:lnTo>
                  <a:lnTo>
                    <a:pt x="1985724" y="1982380"/>
                  </a:lnTo>
                  <a:lnTo>
                    <a:pt x="32296" y="1982380"/>
                  </a:lnTo>
                  <a:close/>
                </a:path>
                <a:path w="2018015" h="2028689" fill="lighten" stroke="0" extrusionOk="0">
                  <a:moveTo>
                    <a:pt x="32296" y="28952"/>
                  </a:moveTo>
                  <a:lnTo>
                    <a:pt x="149482" y="146138"/>
                  </a:lnTo>
                  <a:lnTo>
                    <a:pt x="149482" y="1865194"/>
                  </a:lnTo>
                  <a:lnTo>
                    <a:pt x="32296" y="1982380"/>
                  </a:lnTo>
                  <a:lnTo>
                    <a:pt x="32296" y="28952"/>
                  </a:lnTo>
                  <a:close/>
                </a:path>
                <a:path w="2018015" h="2028689" fill="darken" stroke="0" extrusionOk="0">
                  <a:moveTo>
                    <a:pt x="1985724" y="28952"/>
                  </a:moveTo>
                  <a:lnTo>
                    <a:pt x="1985724" y="1982380"/>
                  </a:lnTo>
                  <a:lnTo>
                    <a:pt x="1868538" y="1865194"/>
                  </a:lnTo>
                  <a:lnTo>
                    <a:pt x="1868538" y="146138"/>
                  </a:lnTo>
                  <a:lnTo>
                    <a:pt x="1985724" y="28952"/>
                  </a:lnTo>
                  <a:close/>
                </a:path>
                <a:path w="2018015" h="2028689" fill="none" extrusionOk="0">
                  <a:moveTo>
                    <a:pt x="32296" y="28952"/>
                  </a:moveTo>
                  <a:cubicBezTo>
                    <a:pt x="186202" y="27768"/>
                    <a:pt x="340109" y="51984"/>
                    <a:pt x="494015" y="50800"/>
                  </a:cubicBezTo>
                  <a:cubicBezTo>
                    <a:pt x="822098" y="44450"/>
                    <a:pt x="1150182" y="6350"/>
                    <a:pt x="1478265" y="0"/>
                  </a:cubicBezTo>
                  <a:lnTo>
                    <a:pt x="1985724" y="28952"/>
                  </a:lnTo>
                  <a:cubicBezTo>
                    <a:pt x="1985904" y="275418"/>
                    <a:pt x="2017835" y="515534"/>
                    <a:pt x="2018015" y="762000"/>
                  </a:cubicBezTo>
                  <a:cubicBezTo>
                    <a:pt x="2015898" y="996950"/>
                    <a:pt x="1969332" y="1225550"/>
                    <a:pt x="1967215" y="1460500"/>
                  </a:cubicBezTo>
                  <a:lnTo>
                    <a:pt x="1985724" y="1982380"/>
                  </a:lnTo>
                  <a:cubicBezTo>
                    <a:pt x="1959266" y="2077831"/>
                    <a:pt x="1879283" y="1995100"/>
                    <a:pt x="1789415" y="2001454"/>
                  </a:cubicBezTo>
                  <a:cubicBezTo>
                    <a:pt x="1699547" y="2007808"/>
                    <a:pt x="1674057" y="2024738"/>
                    <a:pt x="1446515" y="2020505"/>
                  </a:cubicBezTo>
                  <a:lnTo>
                    <a:pt x="443215" y="2007805"/>
                  </a:lnTo>
                  <a:lnTo>
                    <a:pt x="32296" y="1982380"/>
                  </a:lnTo>
                  <a:cubicBezTo>
                    <a:pt x="-38612" y="1858026"/>
                    <a:pt x="29712" y="1525730"/>
                    <a:pt x="27290" y="1261680"/>
                  </a:cubicBezTo>
                  <a:cubicBezTo>
                    <a:pt x="24868" y="997630"/>
                    <a:pt x="15343" y="603535"/>
                    <a:pt x="17765" y="398080"/>
                  </a:cubicBezTo>
                  <a:lnTo>
                    <a:pt x="32296" y="28952"/>
                  </a:lnTo>
                  <a:close/>
                  <a:moveTo>
                    <a:pt x="149482" y="146138"/>
                  </a:moveTo>
                  <a:lnTo>
                    <a:pt x="1868538" y="146138"/>
                  </a:lnTo>
                  <a:cubicBezTo>
                    <a:pt x="1865447" y="317559"/>
                    <a:pt x="1830606" y="482629"/>
                    <a:pt x="1827515" y="654050"/>
                  </a:cubicBezTo>
                  <a:lnTo>
                    <a:pt x="1868538" y="1865194"/>
                  </a:lnTo>
                  <a:cubicBezTo>
                    <a:pt x="1647430" y="1866164"/>
                    <a:pt x="1407273" y="1819510"/>
                    <a:pt x="1186165" y="1820480"/>
                  </a:cubicBezTo>
                  <a:lnTo>
                    <a:pt x="120907" y="1846144"/>
                  </a:lnTo>
                  <a:cubicBezTo>
                    <a:pt x="119335" y="1440714"/>
                    <a:pt x="178087" y="1067035"/>
                    <a:pt x="176515" y="661605"/>
                  </a:cubicBezTo>
                  <a:lnTo>
                    <a:pt x="149482" y="146138"/>
                  </a:lnTo>
                  <a:close/>
                  <a:moveTo>
                    <a:pt x="32296" y="28952"/>
                  </a:moveTo>
                  <a:lnTo>
                    <a:pt x="149482" y="146138"/>
                  </a:lnTo>
                  <a:moveTo>
                    <a:pt x="32296" y="1982380"/>
                  </a:moveTo>
                  <a:lnTo>
                    <a:pt x="120907" y="1846144"/>
                  </a:lnTo>
                  <a:moveTo>
                    <a:pt x="1985724" y="28952"/>
                  </a:moveTo>
                  <a:lnTo>
                    <a:pt x="1868538" y="146138"/>
                  </a:lnTo>
                  <a:moveTo>
                    <a:pt x="1985724" y="1982380"/>
                  </a:moveTo>
                  <a:lnTo>
                    <a:pt x="1868538" y="1865194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30BC01-2DF6-4F7E-A342-985BE9C78D8D}"/>
                </a:ext>
              </a:extLst>
            </p:cNvPr>
            <p:cNvSpPr txBox="1"/>
            <p:nvPr/>
          </p:nvSpPr>
          <p:spPr>
            <a:xfrm>
              <a:off x="4953000" y="2855189"/>
              <a:ext cx="228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00" b="1" dirty="0">
                  <a:solidFill>
                    <a:srgbClr val="FFDE41"/>
                  </a:solidFill>
                  <a:latin typeface="Comic Sans MS" panose="030F0702030302020204" pitchFamily="66" charset="0"/>
                </a:rPr>
                <a:t>04.</a:t>
              </a:r>
              <a:endParaRPr lang="zh-CN" altLang="en-US" sz="2600" b="1" dirty="0">
                <a:solidFill>
                  <a:srgbClr val="FFDE4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C1D98B-A946-4FEA-B7B0-04BE47EA6241}"/>
                </a:ext>
              </a:extLst>
            </p:cNvPr>
            <p:cNvSpPr txBox="1"/>
            <p:nvPr/>
          </p:nvSpPr>
          <p:spPr>
            <a:xfrm>
              <a:off x="4999559" y="3347632"/>
              <a:ext cx="219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Comic Sans MS" panose="030F0702030302020204" pitchFamily="66" charset="0"/>
                </a:rPr>
                <a:t>RELATED WORK</a:t>
              </a:r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14:cNvPr>
              <p14:cNvContentPartPr/>
              <p14:nvPr/>
            </p14:nvContentPartPr>
            <p14:xfrm>
              <a:off x="5203097" y="1763831"/>
              <a:ext cx="260460" cy="400071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4116" y="1754829"/>
                <a:ext cx="278064" cy="41771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7E4816BC-9B96-431B-A563-EBE7D0C94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28" y="1143135"/>
            <a:ext cx="709515" cy="7095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19D512-4B77-4AED-B79D-DF5BC4119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784" y="6057121"/>
            <a:ext cx="901209" cy="8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6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7AD75E32-11DE-4352-9C00-7A9562D3DB7C}"/>
              </a:ext>
            </a:extLst>
          </p:cNvPr>
          <p:cNvGrpSpPr/>
          <p:nvPr/>
        </p:nvGrpSpPr>
        <p:grpSpPr>
          <a:xfrm>
            <a:off x="730883" y="514350"/>
            <a:ext cx="4629150" cy="5829300"/>
            <a:chOff x="6568746" y="171450"/>
            <a:chExt cx="4629150" cy="582930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B020FDF-0A8B-4262-9BCA-6AAC798B494E}"/>
                </a:ext>
              </a:extLst>
            </p:cNvPr>
            <p:cNvSpPr/>
            <p:nvPr/>
          </p:nvSpPr>
          <p:spPr>
            <a:xfrm>
              <a:off x="6568746" y="171450"/>
              <a:ext cx="4629150" cy="5829300"/>
            </a:xfrm>
            <a:prstGeom prst="roundRect">
              <a:avLst>
                <a:gd name="adj" fmla="val 61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27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DF8D9DA-39EA-4A79-A97A-D079BFE066E2}"/>
                </a:ext>
              </a:extLst>
            </p:cNvPr>
            <p:cNvGrpSpPr/>
            <p:nvPr/>
          </p:nvGrpSpPr>
          <p:grpSpPr>
            <a:xfrm>
              <a:off x="6709430" y="520318"/>
              <a:ext cx="2651454" cy="737860"/>
              <a:chOff x="6577175" y="749930"/>
              <a:chExt cx="2651454" cy="737860"/>
            </a:xfrm>
          </p:grpSpPr>
          <p:sp>
            <p:nvSpPr>
              <p:cNvPr id="11" name="立方体 4">
                <a:extLst>
                  <a:ext uri="{FF2B5EF4-FFF2-40B4-BE49-F238E27FC236}">
                    <a16:creationId xmlns:a16="http://schemas.microsoft.com/office/drawing/2014/main" id="{881BE2FE-A25E-4C0F-856E-29E77122D098}"/>
                  </a:ext>
                </a:extLst>
              </p:cNvPr>
              <p:cNvSpPr/>
              <p:nvPr/>
            </p:nvSpPr>
            <p:spPr>
              <a:xfrm flipH="1" flipV="1">
                <a:off x="6577175" y="749930"/>
                <a:ext cx="2594304" cy="737860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2460" h="3590925" stroke="0" extrusionOk="0">
                    <a:moveTo>
                      <a:pt x="76311" y="199916"/>
                    </a:moveTo>
                    <a:lnTo>
                      <a:pt x="4654768" y="199916"/>
                    </a:lnTo>
                    <a:lnTo>
                      <a:pt x="4654768" y="3533775"/>
                    </a:lnTo>
                    <a:lnTo>
                      <a:pt x="76311" y="3533775"/>
                    </a:lnTo>
                    <a:lnTo>
                      <a:pt x="76311" y="199916"/>
                    </a:lnTo>
                    <a:close/>
                  </a:path>
                  <a:path w="4832460" h="3590925" fill="darkenLess" stroke="0" extrusionOk="0">
                    <a:moveTo>
                      <a:pt x="4654768" y="199916"/>
                    </a:moveTo>
                    <a:lnTo>
                      <a:pt x="4788009" y="66675"/>
                    </a:lnTo>
                    <a:lnTo>
                      <a:pt x="4788009" y="3400534"/>
                    </a:lnTo>
                    <a:lnTo>
                      <a:pt x="4654768" y="3533775"/>
                    </a:lnTo>
                    <a:lnTo>
                      <a:pt x="4654768" y="199916"/>
                    </a:lnTo>
                    <a:close/>
                  </a:path>
                  <a:path w="4832460" h="3590925" fill="lightenLess" stroke="0" extrusionOk="0">
                    <a:moveTo>
                      <a:pt x="76311" y="199916"/>
                    </a:moveTo>
                    <a:lnTo>
                      <a:pt x="209552" y="66675"/>
                    </a:lnTo>
                    <a:lnTo>
                      <a:pt x="4788009" y="66675"/>
                    </a:lnTo>
                    <a:lnTo>
                      <a:pt x="4654768" y="199916"/>
                    </a:lnTo>
                    <a:lnTo>
                      <a:pt x="76311" y="199916"/>
                    </a:lnTo>
                    <a:close/>
                  </a:path>
                  <a:path w="4832460" h="3590925" fill="none" extrusionOk="0">
                    <a:moveTo>
                      <a:pt x="76311" y="199916"/>
                    </a:moveTo>
                    <a:lnTo>
                      <a:pt x="156212" y="28575"/>
                    </a:lnTo>
                    <a:cubicBezTo>
                      <a:pt x="602850" y="27517"/>
                      <a:pt x="1102828" y="1058"/>
                      <a:pt x="1549466" y="0"/>
                    </a:cubicBezTo>
                    <a:lnTo>
                      <a:pt x="4788009" y="66675"/>
                    </a:lnTo>
                    <a:cubicBezTo>
                      <a:pt x="4794359" y="695325"/>
                      <a:pt x="4826110" y="1349374"/>
                      <a:pt x="4832460" y="1978024"/>
                    </a:cubicBezTo>
                    <a:lnTo>
                      <a:pt x="4818489" y="3431014"/>
                    </a:lnTo>
                    <a:cubicBezTo>
                      <a:pt x="4798896" y="3451615"/>
                      <a:pt x="4772635" y="3460786"/>
                      <a:pt x="4753042" y="3481387"/>
                    </a:cubicBezTo>
                    <a:lnTo>
                      <a:pt x="4654768" y="3533775"/>
                    </a:lnTo>
                    <a:cubicBezTo>
                      <a:pt x="4184832" y="3535892"/>
                      <a:pt x="3562496" y="3588808"/>
                      <a:pt x="3092560" y="3590925"/>
                    </a:cubicBezTo>
                    <a:lnTo>
                      <a:pt x="30591" y="3541395"/>
                    </a:lnTo>
                    <a:cubicBezTo>
                      <a:pt x="32707" y="3039745"/>
                      <a:pt x="42444" y="2530474"/>
                      <a:pt x="44560" y="2028824"/>
                    </a:cubicBezTo>
                    <a:cubicBezTo>
                      <a:pt x="46662" y="1805516"/>
                      <a:pt x="-2036" y="1582208"/>
                      <a:pt x="66" y="1358900"/>
                    </a:cubicBezTo>
                    <a:lnTo>
                      <a:pt x="76311" y="199916"/>
                    </a:lnTo>
                    <a:close/>
                    <a:moveTo>
                      <a:pt x="122031" y="192296"/>
                    </a:moveTo>
                    <a:cubicBezTo>
                      <a:pt x="668116" y="201857"/>
                      <a:pt x="1219281" y="155539"/>
                      <a:pt x="1765366" y="165100"/>
                    </a:cubicBezTo>
                    <a:lnTo>
                      <a:pt x="3029060" y="238124"/>
                    </a:lnTo>
                    <a:lnTo>
                      <a:pt x="4483167" y="228600"/>
                    </a:lnTo>
                    <a:lnTo>
                      <a:pt x="4654768" y="199916"/>
                    </a:lnTo>
                    <a:lnTo>
                      <a:pt x="4788009" y="66675"/>
                    </a:lnTo>
                    <a:moveTo>
                      <a:pt x="4603968" y="238016"/>
                    </a:moveTo>
                    <a:cubicBezTo>
                      <a:pt x="4610267" y="793677"/>
                      <a:pt x="4629266" y="1323939"/>
                      <a:pt x="4635565" y="1879600"/>
                    </a:cubicBezTo>
                    <a:lnTo>
                      <a:pt x="4654768" y="353377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6BE787-010B-4C81-86DE-67B34584B108}"/>
                  </a:ext>
                </a:extLst>
              </p:cNvPr>
              <p:cNvSpPr txBox="1"/>
              <p:nvPr/>
            </p:nvSpPr>
            <p:spPr>
              <a:xfrm>
                <a:off x="6703409" y="857250"/>
                <a:ext cx="2525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600" dirty="0">
                    <a:latin typeface="Comic Sans MS" panose="030F0702030302020204" pitchFamily="66" charset="0"/>
                    <a:hlinkClick r:id="rId2"/>
                  </a:rPr>
                  <a:t>Javafuzz</a:t>
                </a:r>
                <a:endParaRPr lang="zh-CN" altLang="en-US" sz="2800" b="1" spc="600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E67C54E-7EB8-4727-A0A0-BF735C48E56D}"/>
                </a:ext>
              </a:extLst>
            </p:cNvPr>
            <p:cNvGrpSpPr/>
            <p:nvPr/>
          </p:nvGrpSpPr>
          <p:grpSpPr>
            <a:xfrm>
              <a:off x="6662131" y="5380274"/>
              <a:ext cx="1162185" cy="430887"/>
              <a:chOff x="6662131" y="5368550"/>
              <a:chExt cx="1162185" cy="430887"/>
            </a:xfrm>
          </p:grpSpPr>
          <p:sp>
            <p:nvSpPr>
              <p:cNvPr id="16" name="立方体 4">
                <a:extLst>
                  <a:ext uri="{FF2B5EF4-FFF2-40B4-BE49-F238E27FC236}">
                    <a16:creationId xmlns:a16="http://schemas.microsoft.com/office/drawing/2014/main" id="{19E544E5-2AD3-44D9-99EA-BE848DA06EFD}"/>
                  </a:ext>
                </a:extLst>
              </p:cNvPr>
              <p:cNvSpPr/>
              <p:nvPr/>
            </p:nvSpPr>
            <p:spPr>
              <a:xfrm flipH="1" flipV="1">
                <a:off x="6736100" y="5388951"/>
                <a:ext cx="933430" cy="378468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126108 w 4882257"/>
                  <a:gd name="connsiteY0" fmla="*/ 199916 h 3590925"/>
                  <a:gd name="connsiteX1" fmla="*/ 4704565 w 4882257"/>
                  <a:gd name="connsiteY1" fmla="*/ 199916 h 3590925"/>
                  <a:gd name="connsiteX2" fmla="*/ 4704565 w 4882257"/>
                  <a:gd name="connsiteY2" fmla="*/ 3533775 h 3590925"/>
                  <a:gd name="connsiteX3" fmla="*/ 126108 w 4882257"/>
                  <a:gd name="connsiteY3" fmla="*/ 3533775 h 3590925"/>
                  <a:gd name="connsiteX4" fmla="*/ 126108 w 4882257"/>
                  <a:gd name="connsiteY4" fmla="*/ 199916 h 3590925"/>
                  <a:gd name="connsiteX0" fmla="*/ 4704565 w 4882257"/>
                  <a:gd name="connsiteY0" fmla="*/ 199916 h 3590925"/>
                  <a:gd name="connsiteX1" fmla="*/ 4837806 w 4882257"/>
                  <a:gd name="connsiteY1" fmla="*/ 66675 h 3590925"/>
                  <a:gd name="connsiteX2" fmla="*/ 4837806 w 4882257"/>
                  <a:gd name="connsiteY2" fmla="*/ 3400534 h 3590925"/>
                  <a:gd name="connsiteX3" fmla="*/ 4704565 w 4882257"/>
                  <a:gd name="connsiteY3" fmla="*/ 3533775 h 3590925"/>
                  <a:gd name="connsiteX4" fmla="*/ 4704565 w 4882257"/>
                  <a:gd name="connsiteY4" fmla="*/ 199916 h 3590925"/>
                  <a:gd name="connsiteX0" fmla="*/ 126108 w 4882257"/>
                  <a:gd name="connsiteY0" fmla="*/ 199916 h 3590925"/>
                  <a:gd name="connsiteX1" fmla="*/ 259349 w 4882257"/>
                  <a:gd name="connsiteY1" fmla="*/ 66675 h 3590925"/>
                  <a:gd name="connsiteX2" fmla="*/ 4837806 w 4882257"/>
                  <a:gd name="connsiteY2" fmla="*/ 66675 h 3590925"/>
                  <a:gd name="connsiteX3" fmla="*/ 4704565 w 4882257"/>
                  <a:gd name="connsiteY3" fmla="*/ 199916 h 3590925"/>
                  <a:gd name="connsiteX4" fmla="*/ 126108 w 4882257"/>
                  <a:gd name="connsiteY4" fmla="*/ 199916 h 3590925"/>
                  <a:gd name="connsiteX0" fmla="*/ 126108 w 4882257"/>
                  <a:gd name="connsiteY0" fmla="*/ 199916 h 3590925"/>
                  <a:gd name="connsiteX1" fmla="*/ 206009 w 4882257"/>
                  <a:gd name="connsiteY1" fmla="*/ 28575 h 3590925"/>
                  <a:gd name="connsiteX2" fmla="*/ 1599263 w 4882257"/>
                  <a:gd name="connsiteY2" fmla="*/ 0 h 3590925"/>
                  <a:gd name="connsiteX3" fmla="*/ 4837806 w 4882257"/>
                  <a:gd name="connsiteY3" fmla="*/ 66675 h 3590925"/>
                  <a:gd name="connsiteX4" fmla="*/ 4882257 w 4882257"/>
                  <a:gd name="connsiteY4" fmla="*/ 1978024 h 3590925"/>
                  <a:gd name="connsiteX5" fmla="*/ 4868286 w 4882257"/>
                  <a:gd name="connsiteY5" fmla="*/ 3431014 h 3590925"/>
                  <a:gd name="connsiteX6" fmla="*/ 4802839 w 4882257"/>
                  <a:gd name="connsiteY6" fmla="*/ 3481387 h 3590925"/>
                  <a:gd name="connsiteX7" fmla="*/ 4704565 w 4882257"/>
                  <a:gd name="connsiteY7" fmla="*/ 3533775 h 3590925"/>
                  <a:gd name="connsiteX8" fmla="*/ 3142357 w 4882257"/>
                  <a:gd name="connsiteY8" fmla="*/ 3590925 h 3590925"/>
                  <a:gd name="connsiteX9" fmla="*/ 0 w 4882257"/>
                  <a:gd name="connsiteY9" fmla="*/ 3560445 h 3590925"/>
                  <a:gd name="connsiteX10" fmla="*/ 94357 w 4882257"/>
                  <a:gd name="connsiteY10" fmla="*/ 2028824 h 3590925"/>
                  <a:gd name="connsiteX11" fmla="*/ 49863 w 4882257"/>
                  <a:gd name="connsiteY11" fmla="*/ 1358900 h 3590925"/>
                  <a:gd name="connsiteX12" fmla="*/ 126108 w 4882257"/>
                  <a:gd name="connsiteY12" fmla="*/ 199916 h 3590925"/>
                  <a:gd name="connsiteX13" fmla="*/ 171828 w 4882257"/>
                  <a:gd name="connsiteY13" fmla="*/ 192296 h 3590925"/>
                  <a:gd name="connsiteX14" fmla="*/ 1815163 w 4882257"/>
                  <a:gd name="connsiteY14" fmla="*/ 165100 h 3590925"/>
                  <a:gd name="connsiteX15" fmla="*/ 3078857 w 4882257"/>
                  <a:gd name="connsiteY15" fmla="*/ 238124 h 3590925"/>
                  <a:gd name="connsiteX16" fmla="*/ 4532964 w 4882257"/>
                  <a:gd name="connsiteY16" fmla="*/ 228600 h 3590925"/>
                  <a:gd name="connsiteX17" fmla="*/ 4704565 w 4882257"/>
                  <a:gd name="connsiteY17" fmla="*/ 199916 h 3590925"/>
                  <a:gd name="connsiteX18" fmla="*/ 4837806 w 4882257"/>
                  <a:gd name="connsiteY18" fmla="*/ 66675 h 3590925"/>
                  <a:gd name="connsiteX19" fmla="*/ 4653765 w 4882257"/>
                  <a:gd name="connsiteY19" fmla="*/ 238016 h 3590925"/>
                  <a:gd name="connsiteX20" fmla="*/ 4685362 w 4882257"/>
                  <a:gd name="connsiteY20" fmla="*/ 1879600 h 3590925"/>
                  <a:gd name="connsiteX21" fmla="*/ 4704565 w 4882257"/>
                  <a:gd name="connsiteY21" fmla="*/ 3533775 h 3590925"/>
                  <a:gd name="connsiteX0" fmla="*/ 126108 w 4946566"/>
                  <a:gd name="connsiteY0" fmla="*/ 199916 h 3590925"/>
                  <a:gd name="connsiteX1" fmla="*/ 4704565 w 4946566"/>
                  <a:gd name="connsiteY1" fmla="*/ 199916 h 3590925"/>
                  <a:gd name="connsiteX2" fmla="*/ 4704565 w 4946566"/>
                  <a:gd name="connsiteY2" fmla="*/ 3533775 h 3590925"/>
                  <a:gd name="connsiteX3" fmla="*/ 126108 w 4946566"/>
                  <a:gd name="connsiteY3" fmla="*/ 3533775 h 3590925"/>
                  <a:gd name="connsiteX4" fmla="*/ 126108 w 4946566"/>
                  <a:gd name="connsiteY4" fmla="*/ 199916 h 3590925"/>
                  <a:gd name="connsiteX0" fmla="*/ 4704565 w 4946566"/>
                  <a:gd name="connsiteY0" fmla="*/ 199916 h 3590925"/>
                  <a:gd name="connsiteX1" fmla="*/ 4837806 w 4946566"/>
                  <a:gd name="connsiteY1" fmla="*/ 66675 h 3590925"/>
                  <a:gd name="connsiteX2" fmla="*/ 4837806 w 4946566"/>
                  <a:gd name="connsiteY2" fmla="*/ 3400534 h 3590925"/>
                  <a:gd name="connsiteX3" fmla="*/ 4704565 w 4946566"/>
                  <a:gd name="connsiteY3" fmla="*/ 3533775 h 3590925"/>
                  <a:gd name="connsiteX4" fmla="*/ 4704565 w 4946566"/>
                  <a:gd name="connsiteY4" fmla="*/ 199916 h 3590925"/>
                  <a:gd name="connsiteX0" fmla="*/ 126108 w 4946566"/>
                  <a:gd name="connsiteY0" fmla="*/ 199916 h 3590925"/>
                  <a:gd name="connsiteX1" fmla="*/ 259349 w 4946566"/>
                  <a:gd name="connsiteY1" fmla="*/ 66675 h 3590925"/>
                  <a:gd name="connsiteX2" fmla="*/ 4837806 w 4946566"/>
                  <a:gd name="connsiteY2" fmla="*/ 66675 h 3590925"/>
                  <a:gd name="connsiteX3" fmla="*/ 4704565 w 4946566"/>
                  <a:gd name="connsiteY3" fmla="*/ 199916 h 3590925"/>
                  <a:gd name="connsiteX4" fmla="*/ 126108 w 4946566"/>
                  <a:gd name="connsiteY4" fmla="*/ 199916 h 3590925"/>
                  <a:gd name="connsiteX0" fmla="*/ 126108 w 4946566"/>
                  <a:gd name="connsiteY0" fmla="*/ 199916 h 3590925"/>
                  <a:gd name="connsiteX1" fmla="*/ 206009 w 4946566"/>
                  <a:gd name="connsiteY1" fmla="*/ 28575 h 3590925"/>
                  <a:gd name="connsiteX2" fmla="*/ 1599263 w 4946566"/>
                  <a:gd name="connsiteY2" fmla="*/ 0 h 3590925"/>
                  <a:gd name="connsiteX3" fmla="*/ 4837806 w 4946566"/>
                  <a:gd name="connsiteY3" fmla="*/ 66675 h 3590925"/>
                  <a:gd name="connsiteX4" fmla="*/ 4946566 w 4946566"/>
                  <a:gd name="connsiteY4" fmla="*/ 1978024 h 3590925"/>
                  <a:gd name="connsiteX5" fmla="*/ 4868286 w 4946566"/>
                  <a:gd name="connsiteY5" fmla="*/ 3431014 h 3590925"/>
                  <a:gd name="connsiteX6" fmla="*/ 4802839 w 4946566"/>
                  <a:gd name="connsiteY6" fmla="*/ 3481387 h 3590925"/>
                  <a:gd name="connsiteX7" fmla="*/ 4704565 w 4946566"/>
                  <a:gd name="connsiteY7" fmla="*/ 3533775 h 3590925"/>
                  <a:gd name="connsiteX8" fmla="*/ 3142357 w 4946566"/>
                  <a:gd name="connsiteY8" fmla="*/ 3590925 h 3590925"/>
                  <a:gd name="connsiteX9" fmla="*/ 0 w 4946566"/>
                  <a:gd name="connsiteY9" fmla="*/ 3560445 h 3590925"/>
                  <a:gd name="connsiteX10" fmla="*/ 94357 w 4946566"/>
                  <a:gd name="connsiteY10" fmla="*/ 2028824 h 3590925"/>
                  <a:gd name="connsiteX11" fmla="*/ 49863 w 4946566"/>
                  <a:gd name="connsiteY11" fmla="*/ 1358900 h 3590925"/>
                  <a:gd name="connsiteX12" fmla="*/ 126108 w 4946566"/>
                  <a:gd name="connsiteY12" fmla="*/ 199916 h 3590925"/>
                  <a:gd name="connsiteX13" fmla="*/ 171828 w 4946566"/>
                  <a:gd name="connsiteY13" fmla="*/ 192296 h 3590925"/>
                  <a:gd name="connsiteX14" fmla="*/ 1815163 w 4946566"/>
                  <a:gd name="connsiteY14" fmla="*/ 165100 h 3590925"/>
                  <a:gd name="connsiteX15" fmla="*/ 3078857 w 4946566"/>
                  <a:gd name="connsiteY15" fmla="*/ 238124 h 3590925"/>
                  <a:gd name="connsiteX16" fmla="*/ 4532964 w 4946566"/>
                  <a:gd name="connsiteY16" fmla="*/ 228600 h 3590925"/>
                  <a:gd name="connsiteX17" fmla="*/ 4704565 w 4946566"/>
                  <a:gd name="connsiteY17" fmla="*/ 199916 h 3590925"/>
                  <a:gd name="connsiteX18" fmla="*/ 4837806 w 4946566"/>
                  <a:gd name="connsiteY18" fmla="*/ 66675 h 3590925"/>
                  <a:gd name="connsiteX19" fmla="*/ 4653765 w 4946566"/>
                  <a:gd name="connsiteY19" fmla="*/ 238016 h 3590925"/>
                  <a:gd name="connsiteX20" fmla="*/ 4685362 w 4946566"/>
                  <a:gd name="connsiteY20" fmla="*/ 1879600 h 3590925"/>
                  <a:gd name="connsiteX21" fmla="*/ 4704565 w 494656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85362 w 4868286"/>
                  <a:gd name="connsiteY20" fmla="*/ 187960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2286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0 w 4868286"/>
                  <a:gd name="connsiteY9" fmla="*/ 3531870 h 3562350"/>
                  <a:gd name="connsiteX10" fmla="*/ 158667 w 4868286"/>
                  <a:gd name="connsiteY10" fmla="*/ 2000249 h 3562350"/>
                  <a:gd name="connsiteX11" fmla="*/ 49863 w 4868286"/>
                  <a:gd name="connsiteY11" fmla="*/ 1330325 h 3562350"/>
                  <a:gd name="connsiteX12" fmla="*/ 126108 w 4868286"/>
                  <a:gd name="connsiteY12" fmla="*/ 171341 h 3562350"/>
                  <a:gd name="connsiteX13" fmla="*/ 171828 w 4868286"/>
                  <a:gd name="connsiteY13" fmla="*/ 163721 h 3562350"/>
                  <a:gd name="connsiteX14" fmla="*/ 1815163 w 4868286"/>
                  <a:gd name="connsiteY14" fmla="*/ 200025 h 3562350"/>
                  <a:gd name="connsiteX15" fmla="*/ 3078857 w 4868286"/>
                  <a:gd name="connsiteY15" fmla="*/ 209549 h 3562350"/>
                  <a:gd name="connsiteX16" fmla="*/ 4532964 w 4868286"/>
                  <a:gd name="connsiteY16" fmla="*/ 200025 h 3562350"/>
                  <a:gd name="connsiteX17" fmla="*/ 4704565 w 4868286"/>
                  <a:gd name="connsiteY17" fmla="*/ 171341 h 3562350"/>
                  <a:gd name="connsiteX18" fmla="*/ 4837806 w 4868286"/>
                  <a:gd name="connsiteY18" fmla="*/ 38100 h 3562350"/>
                  <a:gd name="connsiteX19" fmla="*/ 4653765 w 4868286"/>
                  <a:gd name="connsiteY19" fmla="*/ 209441 h 3562350"/>
                  <a:gd name="connsiteX20" fmla="*/ 4604974 w 4868286"/>
                  <a:gd name="connsiteY20" fmla="*/ 1857375 h 3562350"/>
                  <a:gd name="connsiteX21" fmla="*/ 4704565 w 4868286"/>
                  <a:gd name="connsiteY21" fmla="*/ 3505200 h 3562350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1817981 w 4868286"/>
                  <a:gd name="connsiteY9" fmla="*/ 3557305 h 3562350"/>
                  <a:gd name="connsiteX10" fmla="*/ 0 w 4868286"/>
                  <a:gd name="connsiteY10" fmla="*/ 3531870 h 3562350"/>
                  <a:gd name="connsiteX11" fmla="*/ 158667 w 4868286"/>
                  <a:gd name="connsiteY11" fmla="*/ 2000249 h 3562350"/>
                  <a:gd name="connsiteX12" fmla="*/ 49863 w 4868286"/>
                  <a:gd name="connsiteY12" fmla="*/ 1330325 h 3562350"/>
                  <a:gd name="connsiteX13" fmla="*/ 126108 w 4868286"/>
                  <a:gd name="connsiteY13" fmla="*/ 171341 h 3562350"/>
                  <a:gd name="connsiteX14" fmla="*/ 171828 w 4868286"/>
                  <a:gd name="connsiteY14" fmla="*/ 163721 h 3562350"/>
                  <a:gd name="connsiteX15" fmla="*/ 1815163 w 4868286"/>
                  <a:gd name="connsiteY15" fmla="*/ 200025 h 3562350"/>
                  <a:gd name="connsiteX16" fmla="*/ 3078857 w 4868286"/>
                  <a:gd name="connsiteY16" fmla="*/ 209549 h 3562350"/>
                  <a:gd name="connsiteX17" fmla="*/ 4532964 w 4868286"/>
                  <a:gd name="connsiteY17" fmla="*/ 200025 h 3562350"/>
                  <a:gd name="connsiteX18" fmla="*/ 4704565 w 4868286"/>
                  <a:gd name="connsiteY18" fmla="*/ 171341 h 3562350"/>
                  <a:gd name="connsiteX19" fmla="*/ 4837806 w 4868286"/>
                  <a:gd name="connsiteY19" fmla="*/ 38100 h 3562350"/>
                  <a:gd name="connsiteX20" fmla="*/ 4653765 w 4868286"/>
                  <a:gd name="connsiteY20" fmla="*/ 209441 h 3562350"/>
                  <a:gd name="connsiteX21" fmla="*/ 4604974 w 4868286"/>
                  <a:gd name="connsiteY21" fmla="*/ 1857375 h 3562350"/>
                  <a:gd name="connsiteX22" fmla="*/ 4704565 w 4868286"/>
                  <a:gd name="connsiteY22" fmla="*/ 35052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8286" h="3562350" stroke="0" extrusionOk="0">
                    <a:moveTo>
                      <a:pt x="126108" y="171341"/>
                    </a:moveTo>
                    <a:lnTo>
                      <a:pt x="4704565" y="171341"/>
                    </a:lnTo>
                    <a:lnTo>
                      <a:pt x="4704565" y="3505200"/>
                    </a:lnTo>
                    <a:lnTo>
                      <a:pt x="126108" y="3505200"/>
                    </a:lnTo>
                    <a:lnTo>
                      <a:pt x="126108" y="171341"/>
                    </a:lnTo>
                    <a:close/>
                  </a:path>
                  <a:path w="4868286" h="3562350" fill="darkenLess" stroke="0" extrusionOk="0">
                    <a:moveTo>
                      <a:pt x="4704565" y="171341"/>
                    </a:moveTo>
                    <a:lnTo>
                      <a:pt x="4837806" y="38100"/>
                    </a:lnTo>
                    <a:lnTo>
                      <a:pt x="4837806" y="3371959"/>
                    </a:lnTo>
                    <a:lnTo>
                      <a:pt x="4704565" y="3505200"/>
                    </a:lnTo>
                    <a:lnTo>
                      <a:pt x="4704565" y="171341"/>
                    </a:lnTo>
                    <a:close/>
                  </a:path>
                  <a:path w="4868286" h="3562350" fill="lightenLess" stroke="0" extrusionOk="0">
                    <a:moveTo>
                      <a:pt x="126108" y="171341"/>
                    </a:moveTo>
                    <a:lnTo>
                      <a:pt x="259349" y="38100"/>
                    </a:lnTo>
                    <a:lnTo>
                      <a:pt x="4837806" y="38100"/>
                    </a:lnTo>
                    <a:lnTo>
                      <a:pt x="4704565" y="171341"/>
                    </a:lnTo>
                    <a:lnTo>
                      <a:pt x="126108" y="171341"/>
                    </a:lnTo>
                    <a:close/>
                  </a:path>
                  <a:path w="4868286" h="3562350" fill="none" extrusionOk="0">
                    <a:moveTo>
                      <a:pt x="126108" y="171341"/>
                    </a:moveTo>
                    <a:lnTo>
                      <a:pt x="206009" y="0"/>
                    </a:lnTo>
                    <a:lnTo>
                      <a:pt x="1599263" y="9525"/>
                    </a:lnTo>
                    <a:lnTo>
                      <a:pt x="4837806" y="38100"/>
                    </a:lnTo>
                    <a:cubicBezTo>
                      <a:pt x="4844156" y="666750"/>
                      <a:pt x="4763365" y="1314449"/>
                      <a:pt x="4769715" y="1943099"/>
                    </a:cubicBezTo>
                    <a:lnTo>
                      <a:pt x="4868286" y="3402439"/>
                    </a:lnTo>
                    <a:cubicBezTo>
                      <a:pt x="4848693" y="3423040"/>
                      <a:pt x="4822432" y="3432211"/>
                      <a:pt x="4802839" y="3452812"/>
                    </a:cubicBezTo>
                    <a:lnTo>
                      <a:pt x="4704565" y="3505200"/>
                    </a:lnTo>
                    <a:cubicBezTo>
                      <a:pt x="4234629" y="3507317"/>
                      <a:pt x="3612293" y="3560233"/>
                      <a:pt x="3142357" y="3562350"/>
                    </a:cubicBezTo>
                    <a:lnTo>
                      <a:pt x="1817981" y="3557305"/>
                    </a:lnTo>
                    <a:lnTo>
                      <a:pt x="0" y="3531870"/>
                    </a:lnTo>
                    <a:cubicBezTo>
                      <a:pt x="2116" y="3030220"/>
                      <a:pt x="156551" y="2501899"/>
                      <a:pt x="158667" y="2000249"/>
                    </a:cubicBezTo>
                    <a:cubicBezTo>
                      <a:pt x="160769" y="1776941"/>
                      <a:pt x="47761" y="1553633"/>
                      <a:pt x="49863" y="1330325"/>
                    </a:cubicBezTo>
                    <a:lnTo>
                      <a:pt x="126108" y="171341"/>
                    </a:lnTo>
                    <a:close/>
                    <a:moveTo>
                      <a:pt x="171828" y="163721"/>
                    </a:moveTo>
                    <a:lnTo>
                      <a:pt x="1815163" y="200025"/>
                    </a:lnTo>
                    <a:lnTo>
                      <a:pt x="3078857" y="209549"/>
                    </a:lnTo>
                    <a:lnTo>
                      <a:pt x="4532964" y="200025"/>
                    </a:lnTo>
                    <a:lnTo>
                      <a:pt x="4704565" y="171341"/>
                    </a:lnTo>
                    <a:lnTo>
                      <a:pt x="4837806" y="38100"/>
                    </a:lnTo>
                    <a:moveTo>
                      <a:pt x="4653765" y="209441"/>
                    </a:moveTo>
                    <a:cubicBezTo>
                      <a:pt x="4660064" y="765102"/>
                      <a:pt x="4598675" y="1301714"/>
                      <a:pt x="4604974" y="1857375"/>
                    </a:cubicBezTo>
                    <a:lnTo>
                      <a:pt x="4704565" y="35052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0BB72F0-B34C-4835-AF25-92459279C41C}"/>
                  </a:ext>
                </a:extLst>
              </p:cNvPr>
              <p:cNvSpPr txBox="1"/>
              <p:nvPr/>
            </p:nvSpPr>
            <p:spPr>
              <a:xfrm>
                <a:off x="6662131" y="5368550"/>
                <a:ext cx="11621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Based on</a:t>
                </a:r>
              </a:p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go-fuzz</a:t>
                </a:r>
                <a:endParaRPr lang="zh-CN" altLang="en-US" sz="1100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64" name="文本框 11">
            <a:extLst>
              <a:ext uri="{FF2B5EF4-FFF2-40B4-BE49-F238E27FC236}">
                <a16:creationId xmlns:a16="http://schemas.microsoft.com/office/drawing/2014/main" id="{C9BF30F9-2D23-4D7E-997C-36B1E328B350}"/>
              </a:ext>
            </a:extLst>
          </p:cNvPr>
          <p:cNvSpPr txBox="1"/>
          <p:nvPr/>
        </p:nvSpPr>
        <p:spPr>
          <a:xfrm>
            <a:off x="730883" y="1719113"/>
            <a:ext cx="6300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Coverage-guided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fuzzer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Testing Java packages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2019 release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Instrumentation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LLVM-style edge coverage instrumentation</a:t>
            </a:r>
            <a:br>
              <a:rPr lang="en-US" altLang="zh-CN" sz="2000" b="1" dirty="0">
                <a:latin typeface="Comic Sans MS" panose="030F0702030302020204" pitchFamily="66" charset="0"/>
              </a:rPr>
            </a:br>
            <a:r>
              <a:rPr lang="en-US" altLang="zh-CN" sz="2000" b="1" dirty="0">
                <a:latin typeface="Comic Sans MS" panose="030F0702030302020204" pitchFamily="66" charset="0"/>
              </a:rPr>
              <a:t>(</a:t>
            </a:r>
            <a:r>
              <a:rPr lang="en-US" altLang="zh-CN" sz="2000" b="1" dirty="0">
                <a:latin typeface="Comic Sans MS" panose="030F0702030302020204" pitchFamily="66" charset="0"/>
                <a:hlinkClick r:id="rId3"/>
              </a:rPr>
              <a:t>JaCoCo</a:t>
            </a:r>
            <a:r>
              <a:rPr lang="en-US" altLang="zh-CN" sz="2000" b="1" dirty="0">
                <a:latin typeface="Comic Sans MS" panose="030F0702030302020204" pitchFamily="66" charset="0"/>
              </a:rPr>
              <a:t>)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Focuses on mutations producing buffer array</a:t>
            </a:r>
          </a:p>
        </p:txBody>
      </p:sp>
    </p:spTree>
    <p:extLst>
      <p:ext uri="{BB962C8B-B14F-4D97-AF65-F5344CB8AC3E}">
        <p14:creationId xmlns:p14="http://schemas.microsoft.com/office/powerpoint/2010/main" val="322559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Motivation:</a:t>
            </a:r>
          </a:p>
          <a:p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1. Previous homework has done AFL to recover from bugs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2. Has been generally clear the AFL workflow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00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7AD75E32-11DE-4352-9C00-7A9562D3DB7C}"/>
              </a:ext>
            </a:extLst>
          </p:cNvPr>
          <p:cNvGrpSpPr/>
          <p:nvPr/>
        </p:nvGrpSpPr>
        <p:grpSpPr>
          <a:xfrm>
            <a:off x="730883" y="514350"/>
            <a:ext cx="4629150" cy="5829300"/>
            <a:chOff x="6568746" y="171450"/>
            <a:chExt cx="4629150" cy="582930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B020FDF-0A8B-4262-9BCA-6AAC798B494E}"/>
                </a:ext>
              </a:extLst>
            </p:cNvPr>
            <p:cNvSpPr/>
            <p:nvPr/>
          </p:nvSpPr>
          <p:spPr>
            <a:xfrm>
              <a:off x="6568746" y="171450"/>
              <a:ext cx="4629150" cy="5829300"/>
            </a:xfrm>
            <a:prstGeom prst="roundRect">
              <a:avLst>
                <a:gd name="adj" fmla="val 61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27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DF8D9DA-39EA-4A79-A97A-D079BFE066E2}"/>
                </a:ext>
              </a:extLst>
            </p:cNvPr>
            <p:cNvGrpSpPr/>
            <p:nvPr/>
          </p:nvGrpSpPr>
          <p:grpSpPr>
            <a:xfrm>
              <a:off x="6709430" y="520318"/>
              <a:ext cx="2651454" cy="737860"/>
              <a:chOff x="6577175" y="749930"/>
              <a:chExt cx="2651454" cy="737860"/>
            </a:xfrm>
          </p:grpSpPr>
          <p:sp>
            <p:nvSpPr>
              <p:cNvPr id="11" name="立方体 4">
                <a:extLst>
                  <a:ext uri="{FF2B5EF4-FFF2-40B4-BE49-F238E27FC236}">
                    <a16:creationId xmlns:a16="http://schemas.microsoft.com/office/drawing/2014/main" id="{881BE2FE-A25E-4C0F-856E-29E77122D098}"/>
                  </a:ext>
                </a:extLst>
              </p:cNvPr>
              <p:cNvSpPr/>
              <p:nvPr/>
            </p:nvSpPr>
            <p:spPr>
              <a:xfrm flipH="1" flipV="1">
                <a:off x="6577175" y="749930"/>
                <a:ext cx="2594304" cy="737860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2460" h="3590925" stroke="0" extrusionOk="0">
                    <a:moveTo>
                      <a:pt x="76311" y="199916"/>
                    </a:moveTo>
                    <a:lnTo>
                      <a:pt x="4654768" y="199916"/>
                    </a:lnTo>
                    <a:lnTo>
                      <a:pt x="4654768" y="3533775"/>
                    </a:lnTo>
                    <a:lnTo>
                      <a:pt x="76311" y="3533775"/>
                    </a:lnTo>
                    <a:lnTo>
                      <a:pt x="76311" y="199916"/>
                    </a:lnTo>
                    <a:close/>
                  </a:path>
                  <a:path w="4832460" h="3590925" fill="darkenLess" stroke="0" extrusionOk="0">
                    <a:moveTo>
                      <a:pt x="4654768" y="199916"/>
                    </a:moveTo>
                    <a:lnTo>
                      <a:pt x="4788009" y="66675"/>
                    </a:lnTo>
                    <a:lnTo>
                      <a:pt x="4788009" y="3400534"/>
                    </a:lnTo>
                    <a:lnTo>
                      <a:pt x="4654768" y="3533775"/>
                    </a:lnTo>
                    <a:lnTo>
                      <a:pt x="4654768" y="199916"/>
                    </a:lnTo>
                    <a:close/>
                  </a:path>
                  <a:path w="4832460" h="3590925" fill="lightenLess" stroke="0" extrusionOk="0">
                    <a:moveTo>
                      <a:pt x="76311" y="199916"/>
                    </a:moveTo>
                    <a:lnTo>
                      <a:pt x="209552" y="66675"/>
                    </a:lnTo>
                    <a:lnTo>
                      <a:pt x="4788009" y="66675"/>
                    </a:lnTo>
                    <a:lnTo>
                      <a:pt x="4654768" y="199916"/>
                    </a:lnTo>
                    <a:lnTo>
                      <a:pt x="76311" y="199916"/>
                    </a:lnTo>
                    <a:close/>
                  </a:path>
                  <a:path w="4832460" h="3590925" fill="none" extrusionOk="0">
                    <a:moveTo>
                      <a:pt x="76311" y="199916"/>
                    </a:moveTo>
                    <a:lnTo>
                      <a:pt x="156212" y="28575"/>
                    </a:lnTo>
                    <a:cubicBezTo>
                      <a:pt x="602850" y="27517"/>
                      <a:pt x="1102828" y="1058"/>
                      <a:pt x="1549466" y="0"/>
                    </a:cubicBezTo>
                    <a:lnTo>
                      <a:pt x="4788009" y="66675"/>
                    </a:lnTo>
                    <a:cubicBezTo>
                      <a:pt x="4794359" y="695325"/>
                      <a:pt x="4826110" y="1349374"/>
                      <a:pt x="4832460" y="1978024"/>
                    </a:cubicBezTo>
                    <a:lnTo>
                      <a:pt x="4818489" y="3431014"/>
                    </a:lnTo>
                    <a:cubicBezTo>
                      <a:pt x="4798896" y="3451615"/>
                      <a:pt x="4772635" y="3460786"/>
                      <a:pt x="4753042" y="3481387"/>
                    </a:cubicBezTo>
                    <a:lnTo>
                      <a:pt x="4654768" y="3533775"/>
                    </a:lnTo>
                    <a:cubicBezTo>
                      <a:pt x="4184832" y="3535892"/>
                      <a:pt x="3562496" y="3588808"/>
                      <a:pt x="3092560" y="3590925"/>
                    </a:cubicBezTo>
                    <a:lnTo>
                      <a:pt x="30591" y="3541395"/>
                    </a:lnTo>
                    <a:cubicBezTo>
                      <a:pt x="32707" y="3039745"/>
                      <a:pt x="42444" y="2530474"/>
                      <a:pt x="44560" y="2028824"/>
                    </a:cubicBezTo>
                    <a:cubicBezTo>
                      <a:pt x="46662" y="1805516"/>
                      <a:pt x="-2036" y="1582208"/>
                      <a:pt x="66" y="1358900"/>
                    </a:cubicBezTo>
                    <a:lnTo>
                      <a:pt x="76311" y="199916"/>
                    </a:lnTo>
                    <a:close/>
                    <a:moveTo>
                      <a:pt x="122031" y="192296"/>
                    </a:moveTo>
                    <a:cubicBezTo>
                      <a:pt x="668116" y="201857"/>
                      <a:pt x="1219281" y="155539"/>
                      <a:pt x="1765366" y="165100"/>
                    </a:cubicBezTo>
                    <a:lnTo>
                      <a:pt x="3029060" y="238124"/>
                    </a:lnTo>
                    <a:lnTo>
                      <a:pt x="4483167" y="228600"/>
                    </a:lnTo>
                    <a:lnTo>
                      <a:pt x="4654768" y="199916"/>
                    </a:lnTo>
                    <a:lnTo>
                      <a:pt x="4788009" y="66675"/>
                    </a:lnTo>
                    <a:moveTo>
                      <a:pt x="4603968" y="238016"/>
                    </a:moveTo>
                    <a:cubicBezTo>
                      <a:pt x="4610267" y="793677"/>
                      <a:pt x="4629266" y="1323939"/>
                      <a:pt x="4635565" y="1879600"/>
                    </a:cubicBezTo>
                    <a:lnTo>
                      <a:pt x="4654768" y="353377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6BE787-010B-4C81-86DE-67B34584B108}"/>
                  </a:ext>
                </a:extLst>
              </p:cNvPr>
              <p:cNvSpPr txBox="1"/>
              <p:nvPr/>
            </p:nvSpPr>
            <p:spPr>
              <a:xfrm>
                <a:off x="6703409" y="857250"/>
                <a:ext cx="2525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600" dirty="0">
                    <a:latin typeface="Comic Sans MS" panose="030F0702030302020204" pitchFamily="66" charset="0"/>
                    <a:hlinkClick r:id="rId2"/>
                  </a:rPr>
                  <a:t>Javafuzz</a:t>
                </a:r>
                <a:endParaRPr lang="zh-CN" altLang="en-US" sz="2800" b="1" spc="600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E67C54E-7EB8-4727-A0A0-BF735C48E56D}"/>
                </a:ext>
              </a:extLst>
            </p:cNvPr>
            <p:cNvGrpSpPr/>
            <p:nvPr/>
          </p:nvGrpSpPr>
          <p:grpSpPr>
            <a:xfrm>
              <a:off x="6662131" y="5380274"/>
              <a:ext cx="1162185" cy="430887"/>
              <a:chOff x="6662131" y="5368550"/>
              <a:chExt cx="1162185" cy="430887"/>
            </a:xfrm>
          </p:grpSpPr>
          <p:sp>
            <p:nvSpPr>
              <p:cNvPr id="16" name="立方体 4">
                <a:extLst>
                  <a:ext uri="{FF2B5EF4-FFF2-40B4-BE49-F238E27FC236}">
                    <a16:creationId xmlns:a16="http://schemas.microsoft.com/office/drawing/2014/main" id="{19E544E5-2AD3-44D9-99EA-BE848DA06EFD}"/>
                  </a:ext>
                </a:extLst>
              </p:cNvPr>
              <p:cNvSpPr/>
              <p:nvPr/>
            </p:nvSpPr>
            <p:spPr>
              <a:xfrm flipH="1" flipV="1">
                <a:off x="6736100" y="5388951"/>
                <a:ext cx="933430" cy="378468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126108 w 4882257"/>
                  <a:gd name="connsiteY0" fmla="*/ 199916 h 3590925"/>
                  <a:gd name="connsiteX1" fmla="*/ 4704565 w 4882257"/>
                  <a:gd name="connsiteY1" fmla="*/ 199916 h 3590925"/>
                  <a:gd name="connsiteX2" fmla="*/ 4704565 w 4882257"/>
                  <a:gd name="connsiteY2" fmla="*/ 3533775 h 3590925"/>
                  <a:gd name="connsiteX3" fmla="*/ 126108 w 4882257"/>
                  <a:gd name="connsiteY3" fmla="*/ 3533775 h 3590925"/>
                  <a:gd name="connsiteX4" fmla="*/ 126108 w 4882257"/>
                  <a:gd name="connsiteY4" fmla="*/ 199916 h 3590925"/>
                  <a:gd name="connsiteX0" fmla="*/ 4704565 w 4882257"/>
                  <a:gd name="connsiteY0" fmla="*/ 199916 h 3590925"/>
                  <a:gd name="connsiteX1" fmla="*/ 4837806 w 4882257"/>
                  <a:gd name="connsiteY1" fmla="*/ 66675 h 3590925"/>
                  <a:gd name="connsiteX2" fmla="*/ 4837806 w 4882257"/>
                  <a:gd name="connsiteY2" fmla="*/ 3400534 h 3590925"/>
                  <a:gd name="connsiteX3" fmla="*/ 4704565 w 4882257"/>
                  <a:gd name="connsiteY3" fmla="*/ 3533775 h 3590925"/>
                  <a:gd name="connsiteX4" fmla="*/ 4704565 w 4882257"/>
                  <a:gd name="connsiteY4" fmla="*/ 199916 h 3590925"/>
                  <a:gd name="connsiteX0" fmla="*/ 126108 w 4882257"/>
                  <a:gd name="connsiteY0" fmla="*/ 199916 h 3590925"/>
                  <a:gd name="connsiteX1" fmla="*/ 259349 w 4882257"/>
                  <a:gd name="connsiteY1" fmla="*/ 66675 h 3590925"/>
                  <a:gd name="connsiteX2" fmla="*/ 4837806 w 4882257"/>
                  <a:gd name="connsiteY2" fmla="*/ 66675 h 3590925"/>
                  <a:gd name="connsiteX3" fmla="*/ 4704565 w 4882257"/>
                  <a:gd name="connsiteY3" fmla="*/ 199916 h 3590925"/>
                  <a:gd name="connsiteX4" fmla="*/ 126108 w 4882257"/>
                  <a:gd name="connsiteY4" fmla="*/ 199916 h 3590925"/>
                  <a:gd name="connsiteX0" fmla="*/ 126108 w 4882257"/>
                  <a:gd name="connsiteY0" fmla="*/ 199916 h 3590925"/>
                  <a:gd name="connsiteX1" fmla="*/ 206009 w 4882257"/>
                  <a:gd name="connsiteY1" fmla="*/ 28575 h 3590925"/>
                  <a:gd name="connsiteX2" fmla="*/ 1599263 w 4882257"/>
                  <a:gd name="connsiteY2" fmla="*/ 0 h 3590925"/>
                  <a:gd name="connsiteX3" fmla="*/ 4837806 w 4882257"/>
                  <a:gd name="connsiteY3" fmla="*/ 66675 h 3590925"/>
                  <a:gd name="connsiteX4" fmla="*/ 4882257 w 4882257"/>
                  <a:gd name="connsiteY4" fmla="*/ 1978024 h 3590925"/>
                  <a:gd name="connsiteX5" fmla="*/ 4868286 w 4882257"/>
                  <a:gd name="connsiteY5" fmla="*/ 3431014 h 3590925"/>
                  <a:gd name="connsiteX6" fmla="*/ 4802839 w 4882257"/>
                  <a:gd name="connsiteY6" fmla="*/ 3481387 h 3590925"/>
                  <a:gd name="connsiteX7" fmla="*/ 4704565 w 4882257"/>
                  <a:gd name="connsiteY7" fmla="*/ 3533775 h 3590925"/>
                  <a:gd name="connsiteX8" fmla="*/ 3142357 w 4882257"/>
                  <a:gd name="connsiteY8" fmla="*/ 3590925 h 3590925"/>
                  <a:gd name="connsiteX9" fmla="*/ 0 w 4882257"/>
                  <a:gd name="connsiteY9" fmla="*/ 3560445 h 3590925"/>
                  <a:gd name="connsiteX10" fmla="*/ 94357 w 4882257"/>
                  <a:gd name="connsiteY10" fmla="*/ 2028824 h 3590925"/>
                  <a:gd name="connsiteX11" fmla="*/ 49863 w 4882257"/>
                  <a:gd name="connsiteY11" fmla="*/ 1358900 h 3590925"/>
                  <a:gd name="connsiteX12" fmla="*/ 126108 w 4882257"/>
                  <a:gd name="connsiteY12" fmla="*/ 199916 h 3590925"/>
                  <a:gd name="connsiteX13" fmla="*/ 171828 w 4882257"/>
                  <a:gd name="connsiteY13" fmla="*/ 192296 h 3590925"/>
                  <a:gd name="connsiteX14" fmla="*/ 1815163 w 4882257"/>
                  <a:gd name="connsiteY14" fmla="*/ 165100 h 3590925"/>
                  <a:gd name="connsiteX15" fmla="*/ 3078857 w 4882257"/>
                  <a:gd name="connsiteY15" fmla="*/ 238124 h 3590925"/>
                  <a:gd name="connsiteX16" fmla="*/ 4532964 w 4882257"/>
                  <a:gd name="connsiteY16" fmla="*/ 228600 h 3590925"/>
                  <a:gd name="connsiteX17" fmla="*/ 4704565 w 4882257"/>
                  <a:gd name="connsiteY17" fmla="*/ 199916 h 3590925"/>
                  <a:gd name="connsiteX18" fmla="*/ 4837806 w 4882257"/>
                  <a:gd name="connsiteY18" fmla="*/ 66675 h 3590925"/>
                  <a:gd name="connsiteX19" fmla="*/ 4653765 w 4882257"/>
                  <a:gd name="connsiteY19" fmla="*/ 238016 h 3590925"/>
                  <a:gd name="connsiteX20" fmla="*/ 4685362 w 4882257"/>
                  <a:gd name="connsiteY20" fmla="*/ 1879600 h 3590925"/>
                  <a:gd name="connsiteX21" fmla="*/ 4704565 w 4882257"/>
                  <a:gd name="connsiteY21" fmla="*/ 3533775 h 3590925"/>
                  <a:gd name="connsiteX0" fmla="*/ 126108 w 4946566"/>
                  <a:gd name="connsiteY0" fmla="*/ 199916 h 3590925"/>
                  <a:gd name="connsiteX1" fmla="*/ 4704565 w 4946566"/>
                  <a:gd name="connsiteY1" fmla="*/ 199916 h 3590925"/>
                  <a:gd name="connsiteX2" fmla="*/ 4704565 w 4946566"/>
                  <a:gd name="connsiteY2" fmla="*/ 3533775 h 3590925"/>
                  <a:gd name="connsiteX3" fmla="*/ 126108 w 4946566"/>
                  <a:gd name="connsiteY3" fmla="*/ 3533775 h 3590925"/>
                  <a:gd name="connsiteX4" fmla="*/ 126108 w 4946566"/>
                  <a:gd name="connsiteY4" fmla="*/ 199916 h 3590925"/>
                  <a:gd name="connsiteX0" fmla="*/ 4704565 w 4946566"/>
                  <a:gd name="connsiteY0" fmla="*/ 199916 h 3590925"/>
                  <a:gd name="connsiteX1" fmla="*/ 4837806 w 4946566"/>
                  <a:gd name="connsiteY1" fmla="*/ 66675 h 3590925"/>
                  <a:gd name="connsiteX2" fmla="*/ 4837806 w 4946566"/>
                  <a:gd name="connsiteY2" fmla="*/ 3400534 h 3590925"/>
                  <a:gd name="connsiteX3" fmla="*/ 4704565 w 4946566"/>
                  <a:gd name="connsiteY3" fmla="*/ 3533775 h 3590925"/>
                  <a:gd name="connsiteX4" fmla="*/ 4704565 w 4946566"/>
                  <a:gd name="connsiteY4" fmla="*/ 199916 h 3590925"/>
                  <a:gd name="connsiteX0" fmla="*/ 126108 w 4946566"/>
                  <a:gd name="connsiteY0" fmla="*/ 199916 h 3590925"/>
                  <a:gd name="connsiteX1" fmla="*/ 259349 w 4946566"/>
                  <a:gd name="connsiteY1" fmla="*/ 66675 h 3590925"/>
                  <a:gd name="connsiteX2" fmla="*/ 4837806 w 4946566"/>
                  <a:gd name="connsiteY2" fmla="*/ 66675 h 3590925"/>
                  <a:gd name="connsiteX3" fmla="*/ 4704565 w 4946566"/>
                  <a:gd name="connsiteY3" fmla="*/ 199916 h 3590925"/>
                  <a:gd name="connsiteX4" fmla="*/ 126108 w 4946566"/>
                  <a:gd name="connsiteY4" fmla="*/ 199916 h 3590925"/>
                  <a:gd name="connsiteX0" fmla="*/ 126108 w 4946566"/>
                  <a:gd name="connsiteY0" fmla="*/ 199916 h 3590925"/>
                  <a:gd name="connsiteX1" fmla="*/ 206009 w 4946566"/>
                  <a:gd name="connsiteY1" fmla="*/ 28575 h 3590925"/>
                  <a:gd name="connsiteX2" fmla="*/ 1599263 w 4946566"/>
                  <a:gd name="connsiteY2" fmla="*/ 0 h 3590925"/>
                  <a:gd name="connsiteX3" fmla="*/ 4837806 w 4946566"/>
                  <a:gd name="connsiteY3" fmla="*/ 66675 h 3590925"/>
                  <a:gd name="connsiteX4" fmla="*/ 4946566 w 4946566"/>
                  <a:gd name="connsiteY4" fmla="*/ 1978024 h 3590925"/>
                  <a:gd name="connsiteX5" fmla="*/ 4868286 w 4946566"/>
                  <a:gd name="connsiteY5" fmla="*/ 3431014 h 3590925"/>
                  <a:gd name="connsiteX6" fmla="*/ 4802839 w 4946566"/>
                  <a:gd name="connsiteY6" fmla="*/ 3481387 h 3590925"/>
                  <a:gd name="connsiteX7" fmla="*/ 4704565 w 4946566"/>
                  <a:gd name="connsiteY7" fmla="*/ 3533775 h 3590925"/>
                  <a:gd name="connsiteX8" fmla="*/ 3142357 w 4946566"/>
                  <a:gd name="connsiteY8" fmla="*/ 3590925 h 3590925"/>
                  <a:gd name="connsiteX9" fmla="*/ 0 w 4946566"/>
                  <a:gd name="connsiteY9" fmla="*/ 3560445 h 3590925"/>
                  <a:gd name="connsiteX10" fmla="*/ 94357 w 4946566"/>
                  <a:gd name="connsiteY10" fmla="*/ 2028824 h 3590925"/>
                  <a:gd name="connsiteX11" fmla="*/ 49863 w 4946566"/>
                  <a:gd name="connsiteY11" fmla="*/ 1358900 h 3590925"/>
                  <a:gd name="connsiteX12" fmla="*/ 126108 w 4946566"/>
                  <a:gd name="connsiteY12" fmla="*/ 199916 h 3590925"/>
                  <a:gd name="connsiteX13" fmla="*/ 171828 w 4946566"/>
                  <a:gd name="connsiteY13" fmla="*/ 192296 h 3590925"/>
                  <a:gd name="connsiteX14" fmla="*/ 1815163 w 4946566"/>
                  <a:gd name="connsiteY14" fmla="*/ 165100 h 3590925"/>
                  <a:gd name="connsiteX15" fmla="*/ 3078857 w 4946566"/>
                  <a:gd name="connsiteY15" fmla="*/ 238124 h 3590925"/>
                  <a:gd name="connsiteX16" fmla="*/ 4532964 w 4946566"/>
                  <a:gd name="connsiteY16" fmla="*/ 228600 h 3590925"/>
                  <a:gd name="connsiteX17" fmla="*/ 4704565 w 4946566"/>
                  <a:gd name="connsiteY17" fmla="*/ 199916 h 3590925"/>
                  <a:gd name="connsiteX18" fmla="*/ 4837806 w 4946566"/>
                  <a:gd name="connsiteY18" fmla="*/ 66675 h 3590925"/>
                  <a:gd name="connsiteX19" fmla="*/ 4653765 w 4946566"/>
                  <a:gd name="connsiteY19" fmla="*/ 238016 h 3590925"/>
                  <a:gd name="connsiteX20" fmla="*/ 4685362 w 4946566"/>
                  <a:gd name="connsiteY20" fmla="*/ 1879600 h 3590925"/>
                  <a:gd name="connsiteX21" fmla="*/ 4704565 w 494656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85362 w 4868286"/>
                  <a:gd name="connsiteY20" fmla="*/ 187960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2286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0 w 4868286"/>
                  <a:gd name="connsiteY9" fmla="*/ 3531870 h 3562350"/>
                  <a:gd name="connsiteX10" fmla="*/ 158667 w 4868286"/>
                  <a:gd name="connsiteY10" fmla="*/ 2000249 h 3562350"/>
                  <a:gd name="connsiteX11" fmla="*/ 49863 w 4868286"/>
                  <a:gd name="connsiteY11" fmla="*/ 1330325 h 3562350"/>
                  <a:gd name="connsiteX12" fmla="*/ 126108 w 4868286"/>
                  <a:gd name="connsiteY12" fmla="*/ 171341 h 3562350"/>
                  <a:gd name="connsiteX13" fmla="*/ 171828 w 4868286"/>
                  <a:gd name="connsiteY13" fmla="*/ 163721 h 3562350"/>
                  <a:gd name="connsiteX14" fmla="*/ 1815163 w 4868286"/>
                  <a:gd name="connsiteY14" fmla="*/ 200025 h 3562350"/>
                  <a:gd name="connsiteX15" fmla="*/ 3078857 w 4868286"/>
                  <a:gd name="connsiteY15" fmla="*/ 209549 h 3562350"/>
                  <a:gd name="connsiteX16" fmla="*/ 4532964 w 4868286"/>
                  <a:gd name="connsiteY16" fmla="*/ 200025 h 3562350"/>
                  <a:gd name="connsiteX17" fmla="*/ 4704565 w 4868286"/>
                  <a:gd name="connsiteY17" fmla="*/ 171341 h 3562350"/>
                  <a:gd name="connsiteX18" fmla="*/ 4837806 w 4868286"/>
                  <a:gd name="connsiteY18" fmla="*/ 38100 h 3562350"/>
                  <a:gd name="connsiteX19" fmla="*/ 4653765 w 4868286"/>
                  <a:gd name="connsiteY19" fmla="*/ 209441 h 3562350"/>
                  <a:gd name="connsiteX20" fmla="*/ 4604974 w 4868286"/>
                  <a:gd name="connsiteY20" fmla="*/ 1857375 h 3562350"/>
                  <a:gd name="connsiteX21" fmla="*/ 4704565 w 4868286"/>
                  <a:gd name="connsiteY21" fmla="*/ 3505200 h 3562350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1817981 w 4868286"/>
                  <a:gd name="connsiteY9" fmla="*/ 3557305 h 3562350"/>
                  <a:gd name="connsiteX10" fmla="*/ 0 w 4868286"/>
                  <a:gd name="connsiteY10" fmla="*/ 3531870 h 3562350"/>
                  <a:gd name="connsiteX11" fmla="*/ 158667 w 4868286"/>
                  <a:gd name="connsiteY11" fmla="*/ 2000249 h 3562350"/>
                  <a:gd name="connsiteX12" fmla="*/ 49863 w 4868286"/>
                  <a:gd name="connsiteY12" fmla="*/ 1330325 h 3562350"/>
                  <a:gd name="connsiteX13" fmla="*/ 126108 w 4868286"/>
                  <a:gd name="connsiteY13" fmla="*/ 171341 h 3562350"/>
                  <a:gd name="connsiteX14" fmla="*/ 171828 w 4868286"/>
                  <a:gd name="connsiteY14" fmla="*/ 163721 h 3562350"/>
                  <a:gd name="connsiteX15" fmla="*/ 1815163 w 4868286"/>
                  <a:gd name="connsiteY15" fmla="*/ 200025 h 3562350"/>
                  <a:gd name="connsiteX16" fmla="*/ 3078857 w 4868286"/>
                  <a:gd name="connsiteY16" fmla="*/ 209549 h 3562350"/>
                  <a:gd name="connsiteX17" fmla="*/ 4532964 w 4868286"/>
                  <a:gd name="connsiteY17" fmla="*/ 200025 h 3562350"/>
                  <a:gd name="connsiteX18" fmla="*/ 4704565 w 4868286"/>
                  <a:gd name="connsiteY18" fmla="*/ 171341 h 3562350"/>
                  <a:gd name="connsiteX19" fmla="*/ 4837806 w 4868286"/>
                  <a:gd name="connsiteY19" fmla="*/ 38100 h 3562350"/>
                  <a:gd name="connsiteX20" fmla="*/ 4653765 w 4868286"/>
                  <a:gd name="connsiteY20" fmla="*/ 209441 h 3562350"/>
                  <a:gd name="connsiteX21" fmla="*/ 4604974 w 4868286"/>
                  <a:gd name="connsiteY21" fmla="*/ 1857375 h 3562350"/>
                  <a:gd name="connsiteX22" fmla="*/ 4704565 w 4868286"/>
                  <a:gd name="connsiteY22" fmla="*/ 35052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8286" h="3562350" stroke="0" extrusionOk="0">
                    <a:moveTo>
                      <a:pt x="126108" y="171341"/>
                    </a:moveTo>
                    <a:lnTo>
                      <a:pt x="4704565" y="171341"/>
                    </a:lnTo>
                    <a:lnTo>
                      <a:pt x="4704565" y="3505200"/>
                    </a:lnTo>
                    <a:lnTo>
                      <a:pt x="126108" y="3505200"/>
                    </a:lnTo>
                    <a:lnTo>
                      <a:pt x="126108" y="171341"/>
                    </a:lnTo>
                    <a:close/>
                  </a:path>
                  <a:path w="4868286" h="3562350" fill="darkenLess" stroke="0" extrusionOk="0">
                    <a:moveTo>
                      <a:pt x="4704565" y="171341"/>
                    </a:moveTo>
                    <a:lnTo>
                      <a:pt x="4837806" y="38100"/>
                    </a:lnTo>
                    <a:lnTo>
                      <a:pt x="4837806" y="3371959"/>
                    </a:lnTo>
                    <a:lnTo>
                      <a:pt x="4704565" y="3505200"/>
                    </a:lnTo>
                    <a:lnTo>
                      <a:pt x="4704565" y="171341"/>
                    </a:lnTo>
                    <a:close/>
                  </a:path>
                  <a:path w="4868286" h="3562350" fill="lightenLess" stroke="0" extrusionOk="0">
                    <a:moveTo>
                      <a:pt x="126108" y="171341"/>
                    </a:moveTo>
                    <a:lnTo>
                      <a:pt x="259349" y="38100"/>
                    </a:lnTo>
                    <a:lnTo>
                      <a:pt x="4837806" y="38100"/>
                    </a:lnTo>
                    <a:lnTo>
                      <a:pt x="4704565" y="171341"/>
                    </a:lnTo>
                    <a:lnTo>
                      <a:pt x="126108" y="171341"/>
                    </a:lnTo>
                    <a:close/>
                  </a:path>
                  <a:path w="4868286" h="3562350" fill="none" extrusionOk="0">
                    <a:moveTo>
                      <a:pt x="126108" y="171341"/>
                    </a:moveTo>
                    <a:lnTo>
                      <a:pt x="206009" y="0"/>
                    </a:lnTo>
                    <a:lnTo>
                      <a:pt x="1599263" y="9525"/>
                    </a:lnTo>
                    <a:lnTo>
                      <a:pt x="4837806" y="38100"/>
                    </a:lnTo>
                    <a:cubicBezTo>
                      <a:pt x="4844156" y="666750"/>
                      <a:pt x="4763365" y="1314449"/>
                      <a:pt x="4769715" y="1943099"/>
                    </a:cubicBezTo>
                    <a:lnTo>
                      <a:pt x="4868286" y="3402439"/>
                    </a:lnTo>
                    <a:cubicBezTo>
                      <a:pt x="4848693" y="3423040"/>
                      <a:pt x="4822432" y="3432211"/>
                      <a:pt x="4802839" y="3452812"/>
                    </a:cubicBezTo>
                    <a:lnTo>
                      <a:pt x="4704565" y="3505200"/>
                    </a:lnTo>
                    <a:cubicBezTo>
                      <a:pt x="4234629" y="3507317"/>
                      <a:pt x="3612293" y="3560233"/>
                      <a:pt x="3142357" y="3562350"/>
                    </a:cubicBezTo>
                    <a:lnTo>
                      <a:pt x="1817981" y="3557305"/>
                    </a:lnTo>
                    <a:lnTo>
                      <a:pt x="0" y="3531870"/>
                    </a:lnTo>
                    <a:cubicBezTo>
                      <a:pt x="2116" y="3030220"/>
                      <a:pt x="156551" y="2501899"/>
                      <a:pt x="158667" y="2000249"/>
                    </a:cubicBezTo>
                    <a:cubicBezTo>
                      <a:pt x="160769" y="1776941"/>
                      <a:pt x="47761" y="1553633"/>
                      <a:pt x="49863" y="1330325"/>
                    </a:cubicBezTo>
                    <a:lnTo>
                      <a:pt x="126108" y="171341"/>
                    </a:lnTo>
                    <a:close/>
                    <a:moveTo>
                      <a:pt x="171828" y="163721"/>
                    </a:moveTo>
                    <a:lnTo>
                      <a:pt x="1815163" y="200025"/>
                    </a:lnTo>
                    <a:lnTo>
                      <a:pt x="3078857" y="209549"/>
                    </a:lnTo>
                    <a:lnTo>
                      <a:pt x="4532964" y="200025"/>
                    </a:lnTo>
                    <a:lnTo>
                      <a:pt x="4704565" y="171341"/>
                    </a:lnTo>
                    <a:lnTo>
                      <a:pt x="4837806" y="38100"/>
                    </a:lnTo>
                    <a:moveTo>
                      <a:pt x="4653765" y="209441"/>
                    </a:moveTo>
                    <a:cubicBezTo>
                      <a:pt x="4660064" y="765102"/>
                      <a:pt x="4598675" y="1301714"/>
                      <a:pt x="4604974" y="1857375"/>
                    </a:cubicBezTo>
                    <a:lnTo>
                      <a:pt x="4704565" y="35052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0BB72F0-B34C-4835-AF25-92459279C41C}"/>
                  </a:ext>
                </a:extLst>
              </p:cNvPr>
              <p:cNvSpPr txBox="1"/>
              <p:nvPr/>
            </p:nvSpPr>
            <p:spPr>
              <a:xfrm>
                <a:off x="6662131" y="5368550"/>
                <a:ext cx="11621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Based on</a:t>
                </a:r>
              </a:p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go-fuzz</a:t>
                </a:r>
                <a:endParaRPr lang="zh-CN" altLang="en-US" sz="1100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64" name="文本框 11">
            <a:extLst>
              <a:ext uri="{FF2B5EF4-FFF2-40B4-BE49-F238E27FC236}">
                <a16:creationId xmlns:a16="http://schemas.microsoft.com/office/drawing/2014/main" id="{C9BF30F9-2D23-4D7E-997C-36B1E328B350}"/>
              </a:ext>
            </a:extLst>
          </p:cNvPr>
          <p:cNvSpPr txBox="1"/>
          <p:nvPr/>
        </p:nvSpPr>
        <p:spPr>
          <a:xfrm>
            <a:off x="730883" y="1719113"/>
            <a:ext cx="6300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Coverage-guided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fuzzer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Testing Java packages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2019 release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Instrumentation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LLVM-style edge coverage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instrume</a:t>
            </a:r>
            <a:br>
              <a:rPr lang="en-US" altLang="zh-CN" sz="2000" b="1" dirty="0">
                <a:latin typeface="Comic Sans MS" panose="030F0702030302020204" pitchFamily="66" charset="0"/>
              </a:rPr>
            </a:br>
            <a:r>
              <a:rPr lang="en-US" altLang="zh-CN" sz="2000" b="1" dirty="0">
                <a:latin typeface="Comic Sans MS" panose="030F0702030302020204" pitchFamily="66" charset="0"/>
              </a:rPr>
              <a:t>(</a:t>
            </a:r>
            <a:r>
              <a:rPr lang="en-US" altLang="zh-CN" sz="2000" b="1" dirty="0">
                <a:latin typeface="Comic Sans MS" panose="030F0702030302020204" pitchFamily="66" charset="0"/>
                <a:hlinkClick r:id="rId3"/>
              </a:rPr>
              <a:t>JaCoCo</a:t>
            </a:r>
            <a:r>
              <a:rPr lang="en-US" altLang="zh-CN" sz="2000" b="1" dirty="0">
                <a:latin typeface="Comic Sans MS" panose="030F0702030302020204" pitchFamily="66" charset="0"/>
              </a:rPr>
              <a:t>)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Focuses on mutations producing buffer</a:t>
            </a:r>
          </a:p>
        </p:txBody>
      </p:sp>
      <p:grpSp>
        <p:nvGrpSpPr>
          <p:cNvPr id="13" name="组合 18">
            <a:extLst>
              <a:ext uri="{FF2B5EF4-FFF2-40B4-BE49-F238E27FC236}">
                <a16:creationId xmlns:a16="http://schemas.microsoft.com/office/drawing/2014/main" id="{3DF223D6-49EE-4179-9668-3FF202DEDBCE}"/>
              </a:ext>
            </a:extLst>
          </p:cNvPr>
          <p:cNvGrpSpPr/>
          <p:nvPr/>
        </p:nvGrpSpPr>
        <p:grpSpPr>
          <a:xfrm>
            <a:off x="1832292" y="514350"/>
            <a:ext cx="4629150" cy="5829300"/>
            <a:chOff x="6568746" y="171450"/>
            <a:chExt cx="4629150" cy="5829300"/>
          </a:xfrm>
        </p:grpSpPr>
        <p:sp>
          <p:nvSpPr>
            <p:cNvPr id="14" name="矩形: 圆角 4">
              <a:extLst>
                <a:ext uri="{FF2B5EF4-FFF2-40B4-BE49-F238E27FC236}">
                  <a16:creationId xmlns:a16="http://schemas.microsoft.com/office/drawing/2014/main" id="{C0700D1D-DB4C-4D0B-8D0A-200CA9E7143F}"/>
                </a:ext>
              </a:extLst>
            </p:cNvPr>
            <p:cNvSpPr/>
            <p:nvPr/>
          </p:nvSpPr>
          <p:spPr>
            <a:xfrm>
              <a:off x="6568746" y="171450"/>
              <a:ext cx="4629150" cy="5829300"/>
            </a:xfrm>
            <a:prstGeom prst="roundRect">
              <a:avLst>
                <a:gd name="adj" fmla="val 61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27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" name="组合 11">
              <a:extLst>
                <a:ext uri="{FF2B5EF4-FFF2-40B4-BE49-F238E27FC236}">
                  <a16:creationId xmlns:a16="http://schemas.microsoft.com/office/drawing/2014/main" id="{72444BF6-DF4A-4B5E-8423-0259A38EE1DE}"/>
                </a:ext>
              </a:extLst>
            </p:cNvPr>
            <p:cNvGrpSpPr/>
            <p:nvPr/>
          </p:nvGrpSpPr>
          <p:grpSpPr>
            <a:xfrm>
              <a:off x="6709430" y="520318"/>
              <a:ext cx="2651454" cy="737860"/>
              <a:chOff x="6577175" y="749930"/>
              <a:chExt cx="2651454" cy="737860"/>
            </a:xfrm>
          </p:grpSpPr>
          <p:sp>
            <p:nvSpPr>
              <p:cNvPr id="23" name="立方体 4">
                <a:extLst>
                  <a:ext uri="{FF2B5EF4-FFF2-40B4-BE49-F238E27FC236}">
                    <a16:creationId xmlns:a16="http://schemas.microsoft.com/office/drawing/2014/main" id="{7BD5A694-CD08-4D13-BA4D-84153C6C8459}"/>
                  </a:ext>
                </a:extLst>
              </p:cNvPr>
              <p:cNvSpPr/>
              <p:nvPr/>
            </p:nvSpPr>
            <p:spPr>
              <a:xfrm flipH="1" flipV="1">
                <a:off x="6577175" y="749930"/>
                <a:ext cx="2594304" cy="737860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2460" h="3590925" stroke="0" extrusionOk="0">
                    <a:moveTo>
                      <a:pt x="76311" y="199916"/>
                    </a:moveTo>
                    <a:lnTo>
                      <a:pt x="4654768" y="199916"/>
                    </a:lnTo>
                    <a:lnTo>
                      <a:pt x="4654768" y="3533775"/>
                    </a:lnTo>
                    <a:lnTo>
                      <a:pt x="76311" y="3533775"/>
                    </a:lnTo>
                    <a:lnTo>
                      <a:pt x="76311" y="199916"/>
                    </a:lnTo>
                    <a:close/>
                  </a:path>
                  <a:path w="4832460" h="3590925" fill="darkenLess" stroke="0" extrusionOk="0">
                    <a:moveTo>
                      <a:pt x="4654768" y="199916"/>
                    </a:moveTo>
                    <a:lnTo>
                      <a:pt x="4788009" y="66675"/>
                    </a:lnTo>
                    <a:lnTo>
                      <a:pt x="4788009" y="3400534"/>
                    </a:lnTo>
                    <a:lnTo>
                      <a:pt x="4654768" y="3533775"/>
                    </a:lnTo>
                    <a:lnTo>
                      <a:pt x="4654768" y="199916"/>
                    </a:lnTo>
                    <a:close/>
                  </a:path>
                  <a:path w="4832460" h="3590925" fill="lightenLess" stroke="0" extrusionOk="0">
                    <a:moveTo>
                      <a:pt x="76311" y="199916"/>
                    </a:moveTo>
                    <a:lnTo>
                      <a:pt x="209552" y="66675"/>
                    </a:lnTo>
                    <a:lnTo>
                      <a:pt x="4788009" y="66675"/>
                    </a:lnTo>
                    <a:lnTo>
                      <a:pt x="4654768" y="199916"/>
                    </a:lnTo>
                    <a:lnTo>
                      <a:pt x="76311" y="199916"/>
                    </a:lnTo>
                    <a:close/>
                  </a:path>
                  <a:path w="4832460" h="3590925" fill="none" extrusionOk="0">
                    <a:moveTo>
                      <a:pt x="76311" y="199916"/>
                    </a:moveTo>
                    <a:lnTo>
                      <a:pt x="156212" y="28575"/>
                    </a:lnTo>
                    <a:cubicBezTo>
                      <a:pt x="602850" y="27517"/>
                      <a:pt x="1102828" y="1058"/>
                      <a:pt x="1549466" y="0"/>
                    </a:cubicBezTo>
                    <a:lnTo>
                      <a:pt x="4788009" y="66675"/>
                    </a:lnTo>
                    <a:cubicBezTo>
                      <a:pt x="4794359" y="695325"/>
                      <a:pt x="4826110" y="1349374"/>
                      <a:pt x="4832460" y="1978024"/>
                    </a:cubicBezTo>
                    <a:lnTo>
                      <a:pt x="4818489" y="3431014"/>
                    </a:lnTo>
                    <a:cubicBezTo>
                      <a:pt x="4798896" y="3451615"/>
                      <a:pt x="4772635" y="3460786"/>
                      <a:pt x="4753042" y="3481387"/>
                    </a:cubicBezTo>
                    <a:lnTo>
                      <a:pt x="4654768" y="3533775"/>
                    </a:lnTo>
                    <a:cubicBezTo>
                      <a:pt x="4184832" y="3535892"/>
                      <a:pt x="3562496" y="3588808"/>
                      <a:pt x="3092560" y="3590925"/>
                    </a:cubicBezTo>
                    <a:lnTo>
                      <a:pt x="30591" y="3541395"/>
                    </a:lnTo>
                    <a:cubicBezTo>
                      <a:pt x="32707" y="3039745"/>
                      <a:pt x="42444" y="2530474"/>
                      <a:pt x="44560" y="2028824"/>
                    </a:cubicBezTo>
                    <a:cubicBezTo>
                      <a:pt x="46662" y="1805516"/>
                      <a:pt x="-2036" y="1582208"/>
                      <a:pt x="66" y="1358900"/>
                    </a:cubicBezTo>
                    <a:lnTo>
                      <a:pt x="76311" y="199916"/>
                    </a:lnTo>
                    <a:close/>
                    <a:moveTo>
                      <a:pt x="122031" y="192296"/>
                    </a:moveTo>
                    <a:cubicBezTo>
                      <a:pt x="668116" y="201857"/>
                      <a:pt x="1219281" y="155539"/>
                      <a:pt x="1765366" y="165100"/>
                    </a:cubicBezTo>
                    <a:lnTo>
                      <a:pt x="3029060" y="238124"/>
                    </a:lnTo>
                    <a:lnTo>
                      <a:pt x="4483167" y="228600"/>
                    </a:lnTo>
                    <a:lnTo>
                      <a:pt x="4654768" y="199916"/>
                    </a:lnTo>
                    <a:lnTo>
                      <a:pt x="4788009" y="66675"/>
                    </a:lnTo>
                    <a:moveTo>
                      <a:pt x="4603968" y="238016"/>
                    </a:moveTo>
                    <a:cubicBezTo>
                      <a:pt x="4610267" y="793677"/>
                      <a:pt x="4629266" y="1323939"/>
                      <a:pt x="4635565" y="1879600"/>
                    </a:cubicBezTo>
                    <a:lnTo>
                      <a:pt x="4654768" y="353377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5">
                <a:extLst>
                  <a:ext uri="{FF2B5EF4-FFF2-40B4-BE49-F238E27FC236}">
                    <a16:creationId xmlns:a16="http://schemas.microsoft.com/office/drawing/2014/main" id="{B7B2A026-6BF7-4BD2-B4AA-C53D97CE6CF8}"/>
                  </a:ext>
                </a:extLst>
              </p:cNvPr>
              <p:cNvSpPr txBox="1"/>
              <p:nvPr/>
            </p:nvSpPr>
            <p:spPr>
              <a:xfrm>
                <a:off x="6703409" y="857250"/>
                <a:ext cx="2525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600" dirty="0">
                    <a:latin typeface="Comic Sans MS" panose="030F0702030302020204" pitchFamily="66" charset="0"/>
                    <a:hlinkClick r:id="rId4"/>
                  </a:rPr>
                  <a:t>JQF</a:t>
                </a:r>
                <a:endParaRPr lang="zh-CN" altLang="en-US" sz="2400" b="1" spc="600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0" name="组合 17">
              <a:extLst>
                <a:ext uri="{FF2B5EF4-FFF2-40B4-BE49-F238E27FC236}">
                  <a16:creationId xmlns:a16="http://schemas.microsoft.com/office/drawing/2014/main" id="{8785CC4E-AB28-4E23-8B85-66B4950B6F50}"/>
                </a:ext>
              </a:extLst>
            </p:cNvPr>
            <p:cNvGrpSpPr/>
            <p:nvPr/>
          </p:nvGrpSpPr>
          <p:grpSpPr>
            <a:xfrm>
              <a:off x="6662131" y="5380274"/>
              <a:ext cx="1162185" cy="430887"/>
              <a:chOff x="6662131" y="5368550"/>
              <a:chExt cx="1162185" cy="430887"/>
            </a:xfrm>
          </p:grpSpPr>
          <p:sp>
            <p:nvSpPr>
              <p:cNvPr id="21" name="立方体 4">
                <a:extLst>
                  <a:ext uri="{FF2B5EF4-FFF2-40B4-BE49-F238E27FC236}">
                    <a16:creationId xmlns:a16="http://schemas.microsoft.com/office/drawing/2014/main" id="{27C30A0B-83EB-48A2-8243-053E71FC16DD}"/>
                  </a:ext>
                </a:extLst>
              </p:cNvPr>
              <p:cNvSpPr/>
              <p:nvPr/>
            </p:nvSpPr>
            <p:spPr>
              <a:xfrm flipH="1" flipV="1">
                <a:off x="6736100" y="5388951"/>
                <a:ext cx="933430" cy="378468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126108 w 4882257"/>
                  <a:gd name="connsiteY0" fmla="*/ 199916 h 3590925"/>
                  <a:gd name="connsiteX1" fmla="*/ 4704565 w 4882257"/>
                  <a:gd name="connsiteY1" fmla="*/ 199916 h 3590925"/>
                  <a:gd name="connsiteX2" fmla="*/ 4704565 w 4882257"/>
                  <a:gd name="connsiteY2" fmla="*/ 3533775 h 3590925"/>
                  <a:gd name="connsiteX3" fmla="*/ 126108 w 4882257"/>
                  <a:gd name="connsiteY3" fmla="*/ 3533775 h 3590925"/>
                  <a:gd name="connsiteX4" fmla="*/ 126108 w 4882257"/>
                  <a:gd name="connsiteY4" fmla="*/ 199916 h 3590925"/>
                  <a:gd name="connsiteX0" fmla="*/ 4704565 w 4882257"/>
                  <a:gd name="connsiteY0" fmla="*/ 199916 h 3590925"/>
                  <a:gd name="connsiteX1" fmla="*/ 4837806 w 4882257"/>
                  <a:gd name="connsiteY1" fmla="*/ 66675 h 3590925"/>
                  <a:gd name="connsiteX2" fmla="*/ 4837806 w 4882257"/>
                  <a:gd name="connsiteY2" fmla="*/ 3400534 h 3590925"/>
                  <a:gd name="connsiteX3" fmla="*/ 4704565 w 4882257"/>
                  <a:gd name="connsiteY3" fmla="*/ 3533775 h 3590925"/>
                  <a:gd name="connsiteX4" fmla="*/ 4704565 w 4882257"/>
                  <a:gd name="connsiteY4" fmla="*/ 199916 h 3590925"/>
                  <a:gd name="connsiteX0" fmla="*/ 126108 w 4882257"/>
                  <a:gd name="connsiteY0" fmla="*/ 199916 h 3590925"/>
                  <a:gd name="connsiteX1" fmla="*/ 259349 w 4882257"/>
                  <a:gd name="connsiteY1" fmla="*/ 66675 h 3590925"/>
                  <a:gd name="connsiteX2" fmla="*/ 4837806 w 4882257"/>
                  <a:gd name="connsiteY2" fmla="*/ 66675 h 3590925"/>
                  <a:gd name="connsiteX3" fmla="*/ 4704565 w 4882257"/>
                  <a:gd name="connsiteY3" fmla="*/ 199916 h 3590925"/>
                  <a:gd name="connsiteX4" fmla="*/ 126108 w 4882257"/>
                  <a:gd name="connsiteY4" fmla="*/ 199916 h 3590925"/>
                  <a:gd name="connsiteX0" fmla="*/ 126108 w 4882257"/>
                  <a:gd name="connsiteY0" fmla="*/ 199916 h 3590925"/>
                  <a:gd name="connsiteX1" fmla="*/ 206009 w 4882257"/>
                  <a:gd name="connsiteY1" fmla="*/ 28575 h 3590925"/>
                  <a:gd name="connsiteX2" fmla="*/ 1599263 w 4882257"/>
                  <a:gd name="connsiteY2" fmla="*/ 0 h 3590925"/>
                  <a:gd name="connsiteX3" fmla="*/ 4837806 w 4882257"/>
                  <a:gd name="connsiteY3" fmla="*/ 66675 h 3590925"/>
                  <a:gd name="connsiteX4" fmla="*/ 4882257 w 4882257"/>
                  <a:gd name="connsiteY4" fmla="*/ 1978024 h 3590925"/>
                  <a:gd name="connsiteX5" fmla="*/ 4868286 w 4882257"/>
                  <a:gd name="connsiteY5" fmla="*/ 3431014 h 3590925"/>
                  <a:gd name="connsiteX6" fmla="*/ 4802839 w 4882257"/>
                  <a:gd name="connsiteY6" fmla="*/ 3481387 h 3590925"/>
                  <a:gd name="connsiteX7" fmla="*/ 4704565 w 4882257"/>
                  <a:gd name="connsiteY7" fmla="*/ 3533775 h 3590925"/>
                  <a:gd name="connsiteX8" fmla="*/ 3142357 w 4882257"/>
                  <a:gd name="connsiteY8" fmla="*/ 3590925 h 3590925"/>
                  <a:gd name="connsiteX9" fmla="*/ 0 w 4882257"/>
                  <a:gd name="connsiteY9" fmla="*/ 3560445 h 3590925"/>
                  <a:gd name="connsiteX10" fmla="*/ 94357 w 4882257"/>
                  <a:gd name="connsiteY10" fmla="*/ 2028824 h 3590925"/>
                  <a:gd name="connsiteX11" fmla="*/ 49863 w 4882257"/>
                  <a:gd name="connsiteY11" fmla="*/ 1358900 h 3590925"/>
                  <a:gd name="connsiteX12" fmla="*/ 126108 w 4882257"/>
                  <a:gd name="connsiteY12" fmla="*/ 199916 h 3590925"/>
                  <a:gd name="connsiteX13" fmla="*/ 171828 w 4882257"/>
                  <a:gd name="connsiteY13" fmla="*/ 192296 h 3590925"/>
                  <a:gd name="connsiteX14" fmla="*/ 1815163 w 4882257"/>
                  <a:gd name="connsiteY14" fmla="*/ 165100 h 3590925"/>
                  <a:gd name="connsiteX15" fmla="*/ 3078857 w 4882257"/>
                  <a:gd name="connsiteY15" fmla="*/ 238124 h 3590925"/>
                  <a:gd name="connsiteX16" fmla="*/ 4532964 w 4882257"/>
                  <a:gd name="connsiteY16" fmla="*/ 228600 h 3590925"/>
                  <a:gd name="connsiteX17" fmla="*/ 4704565 w 4882257"/>
                  <a:gd name="connsiteY17" fmla="*/ 199916 h 3590925"/>
                  <a:gd name="connsiteX18" fmla="*/ 4837806 w 4882257"/>
                  <a:gd name="connsiteY18" fmla="*/ 66675 h 3590925"/>
                  <a:gd name="connsiteX19" fmla="*/ 4653765 w 4882257"/>
                  <a:gd name="connsiteY19" fmla="*/ 238016 h 3590925"/>
                  <a:gd name="connsiteX20" fmla="*/ 4685362 w 4882257"/>
                  <a:gd name="connsiteY20" fmla="*/ 1879600 h 3590925"/>
                  <a:gd name="connsiteX21" fmla="*/ 4704565 w 4882257"/>
                  <a:gd name="connsiteY21" fmla="*/ 3533775 h 3590925"/>
                  <a:gd name="connsiteX0" fmla="*/ 126108 w 4946566"/>
                  <a:gd name="connsiteY0" fmla="*/ 199916 h 3590925"/>
                  <a:gd name="connsiteX1" fmla="*/ 4704565 w 4946566"/>
                  <a:gd name="connsiteY1" fmla="*/ 199916 h 3590925"/>
                  <a:gd name="connsiteX2" fmla="*/ 4704565 w 4946566"/>
                  <a:gd name="connsiteY2" fmla="*/ 3533775 h 3590925"/>
                  <a:gd name="connsiteX3" fmla="*/ 126108 w 4946566"/>
                  <a:gd name="connsiteY3" fmla="*/ 3533775 h 3590925"/>
                  <a:gd name="connsiteX4" fmla="*/ 126108 w 4946566"/>
                  <a:gd name="connsiteY4" fmla="*/ 199916 h 3590925"/>
                  <a:gd name="connsiteX0" fmla="*/ 4704565 w 4946566"/>
                  <a:gd name="connsiteY0" fmla="*/ 199916 h 3590925"/>
                  <a:gd name="connsiteX1" fmla="*/ 4837806 w 4946566"/>
                  <a:gd name="connsiteY1" fmla="*/ 66675 h 3590925"/>
                  <a:gd name="connsiteX2" fmla="*/ 4837806 w 4946566"/>
                  <a:gd name="connsiteY2" fmla="*/ 3400534 h 3590925"/>
                  <a:gd name="connsiteX3" fmla="*/ 4704565 w 4946566"/>
                  <a:gd name="connsiteY3" fmla="*/ 3533775 h 3590925"/>
                  <a:gd name="connsiteX4" fmla="*/ 4704565 w 4946566"/>
                  <a:gd name="connsiteY4" fmla="*/ 199916 h 3590925"/>
                  <a:gd name="connsiteX0" fmla="*/ 126108 w 4946566"/>
                  <a:gd name="connsiteY0" fmla="*/ 199916 h 3590925"/>
                  <a:gd name="connsiteX1" fmla="*/ 259349 w 4946566"/>
                  <a:gd name="connsiteY1" fmla="*/ 66675 h 3590925"/>
                  <a:gd name="connsiteX2" fmla="*/ 4837806 w 4946566"/>
                  <a:gd name="connsiteY2" fmla="*/ 66675 h 3590925"/>
                  <a:gd name="connsiteX3" fmla="*/ 4704565 w 4946566"/>
                  <a:gd name="connsiteY3" fmla="*/ 199916 h 3590925"/>
                  <a:gd name="connsiteX4" fmla="*/ 126108 w 4946566"/>
                  <a:gd name="connsiteY4" fmla="*/ 199916 h 3590925"/>
                  <a:gd name="connsiteX0" fmla="*/ 126108 w 4946566"/>
                  <a:gd name="connsiteY0" fmla="*/ 199916 h 3590925"/>
                  <a:gd name="connsiteX1" fmla="*/ 206009 w 4946566"/>
                  <a:gd name="connsiteY1" fmla="*/ 28575 h 3590925"/>
                  <a:gd name="connsiteX2" fmla="*/ 1599263 w 4946566"/>
                  <a:gd name="connsiteY2" fmla="*/ 0 h 3590925"/>
                  <a:gd name="connsiteX3" fmla="*/ 4837806 w 4946566"/>
                  <a:gd name="connsiteY3" fmla="*/ 66675 h 3590925"/>
                  <a:gd name="connsiteX4" fmla="*/ 4946566 w 4946566"/>
                  <a:gd name="connsiteY4" fmla="*/ 1978024 h 3590925"/>
                  <a:gd name="connsiteX5" fmla="*/ 4868286 w 4946566"/>
                  <a:gd name="connsiteY5" fmla="*/ 3431014 h 3590925"/>
                  <a:gd name="connsiteX6" fmla="*/ 4802839 w 4946566"/>
                  <a:gd name="connsiteY6" fmla="*/ 3481387 h 3590925"/>
                  <a:gd name="connsiteX7" fmla="*/ 4704565 w 4946566"/>
                  <a:gd name="connsiteY7" fmla="*/ 3533775 h 3590925"/>
                  <a:gd name="connsiteX8" fmla="*/ 3142357 w 4946566"/>
                  <a:gd name="connsiteY8" fmla="*/ 3590925 h 3590925"/>
                  <a:gd name="connsiteX9" fmla="*/ 0 w 4946566"/>
                  <a:gd name="connsiteY9" fmla="*/ 3560445 h 3590925"/>
                  <a:gd name="connsiteX10" fmla="*/ 94357 w 4946566"/>
                  <a:gd name="connsiteY10" fmla="*/ 2028824 h 3590925"/>
                  <a:gd name="connsiteX11" fmla="*/ 49863 w 4946566"/>
                  <a:gd name="connsiteY11" fmla="*/ 1358900 h 3590925"/>
                  <a:gd name="connsiteX12" fmla="*/ 126108 w 4946566"/>
                  <a:gd name="connsiteY12" fmla="*/ 199916 h 3590925"/>
                  <a:gd name="connsiteX13" fmla="*/ 171828 w 4946566"/>
                  <a:gd name="connsiteY13" fmla="*/ 192296 h 3590925"/>
                  <a:gd name="connsiteX14" fmla="*/ 1815163 w 4946566"/>
                  <a:gd name="connsiteY14" fmla="*/ 165100 h 3590925"/>
                  <a:gd name="connsiteX15" fmla="*/ 3078857 w 4946566"/>
                  <a:gd name="connsiteY15" fmla="*/ 238124 h 3590925"/>
                  <a:gd name="connsiteX16" fmla="*/ 4532964 w 4946566"/>
                  <a:gd name="connsiteY16" fmla="*/ 228600 h 3590925"/>
                  <a:gd name="connsiteX17" fmla="*/ 4704565 w 4946566"/>
                  <a:gd name="connsiteY17" fmla="*/ 199916 h 3590925"/>
                  <a:gd name="connsiteX18" fmla="*/ 4837806 w 4946566"/>
                  <a:gd name="connsiteY18" fmla="*/ 66675 h 3590925"/>
                  <a:gd name="connsiteX19" fmla="*/ 4653765 w 4946566"/>
                  <a:gd name="connsiteY19" fmla="*/ 238016 h 3590925"/>
                  <a:gd name="connsiteX20" fmla="*/ 4685362 w 4946566"/>
                  <a:gd name="connsiteY20" fmla="*/ 1879600 h 3590925"/>
                  <a:gd name="connsiteX21" fmla="*/ 4704565 w 494656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85362 w 4868286"/>
                  <a:gd name="connsiteY20" fmla="*/ 187960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2286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0 w 4868286"/>
                  <a:gd name="connsiteY9" fmla="*/ 3531870 h 3562350"/>
                  <a:gd name="connsiteX10" fmla="*/ 158667 w 4868286"/>
                  <a:gd name="connsiteY10" fmla="*/ 2000249 h 3562350"/>
                  <a:gd name="connsiteX11" fmla="*/ 49863 w 4868286"/>
                  <a:gd name="connsiteY11" fmla="*/ 1330325 h 3562350"/>
                  <a:gd name="connsiteX12" fmla="*/ 126108 w 4868286"/>
                  <a:gd name="connsiteY12" fmla="*/ 171341 h 3562350"/>
                  <a:gd name="connsiteX13" fmla="*/ 171828 w 4868286"/>
                  <a:gd name="connsiteY13" fmla="*/ 163721 h 3562350"/>
                  <a:gd name="connsiteX14" fmla="*/ 1815163 w 4868286"/>
                  <a:gd name="connsiteY14" fmla="*/ 200025 h 3562350"/>
                  <a:gd name="connsiteX15" fmla="*/ 3078857 w 4868286"/>
                  <a:gd name="connsiteY15" fmla="*/ 209549 h 3562350"/>
                  <a:gd name="connsiteX16" fmla="*/ 4532964 w 4868286"/>
                  <a:gd name="connsiteY16" fmla="*/ 200025 h 3562350"/>
                  <a:gd name="connsiteX17" fmla="*/ 4704565 w 4868286"/>
                  <a:gd name="connsiteY17" fmla="*/ 171341 h 3562350"/>
                  <a:gd name="connsiteX18" fmla="*/ 4837806 w 4868286"/>
                  <a:gd name="connsiteY18" fmla="*/ 38100 h 3562350"/>
                  <a:gd name="connsiteX19" fmla="*/ 4653765 w 4868286"/>
                  <a:gd name="connsiteY19" fmla="*/ 209441 h 3562350"/>
                  <a:gd name="connsiteX20" fmla="*/ 4604974 w 4868286"/>
                  <a:gd name="connsiteY20" fmla="*/ 1857375 h 3562350"/>
                  <a:gd name="connsiteX21" fmla="*/ 4704565 w 4868286"/>
                  <a:gd name="connsiteY21" fmla="*/ 3505200 h 3562350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1817981 w 4868286"/>
                  <a:gd name="connsiteY9" fmla="*/ 3557305 h 3562350"/>
                  <a:gd name="connsiteX10" fmla="*/ 0 w 4868286"/>
                  <a:gd name="connsiteY10" fmla="*/ 3531870 h 3562350"/>
                  <a:gd name="connsiteX11" fmla="*/ 158667 w 4868286"/>
                  <a:gd name="connsiteY11" fmla="*/ 2000249 h 3562350"/>
                  <a:gd name="connsiteX12" fmla="*/ 49863 w 4868286"/>
                  <a:gd name="connsiteY12" fmla="*/ 1330325 h 3562350"/>
                  <a:gd name="connsiteX13" fmla="*/ 126108 w 4868286"/>
                  <a:gd name="connsiteY13" fmla="*/ 171341 h 3562350"/>
                  <a:gd name="connsiteX14" fmla="*/ 171828 w 4868286"/>
                  <a:gd name="connsiteY14" fmla="*/ 163721 h 3562350"/>
                  <a:gd name="connsiteX15" fmla="*/ 1815163 w 4868286"/>
                  <a:gd name="connsiteY15" fmla="*/ 200025 h 3562350"/>
                  <a:gd name="connsiteX16" fmla="*/ 3078857 w 4868286"/>
                  <a:gd name="connsiteY16" fmla="*/ 209549 h 3562350"/>
                  <a:gd name="connsiteX17" fmla="*/ 4532964 w 4868286"/>
                  <a:gd name="connsiteY17" fmla="*/ 200025 h 3562350"/>
                  <a:gd name="connsiteX18" fmla="*/ 4704565 w 4868286"/>
                  <a:gd name="connsiteY18" fmla="*/ 171341 h 3562350"/>
                  <a:gd name="connsiteX19" fmla="*/ 4837806 w 4868286"/>
                  <a:gd name="connsiteY19" fmla="*/ 38100 h 3562350"/>
                  <a:gd name="connsiteX20" fmla="*/ 4653765 w 4868286"/>
                  <a:gd name="connsiteY20" fmla="*/ 209441 h 3562350"/>
                  <a:gd name="connsiteX21" fmla="*/ 4604974 w 4868286"/>
                  <a:gd name="connsiteY21" fmla="*/ 1857375 h 3562350"/>
                  <a:gd name="connsiteX22" fmla="*/ 4704565 w 4868286"/>
                  <a:gd name="connsiteY22" fmla="*/ 35052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8286" h="3562350" stroke="0" extrusionOk="0">
                    <a:moveTo>
                      <a:pt x="126108" y="171341"/>
                    </a:moveTo>
                    <a:lnTo>
                      <a:pt x="4704565" y="171341"/>
                    </a:lnTo>
                    <a:lnTo>
                      <a:pt x="4704565" y="3505200"/>
                    </a:lnTo>
                    <a:lnTo>
                      <a:pt x="126108" y="3505200"/>
                    </a:lnTo>
                    <a:lnTo>
                      <a:pt x="126108" y="171341"/>
                    </a:lnTo>
                    <a:close/>
                  </a:path>
                  <a:path w="4868286" h="3562350" fill="darkenLess" stroke="0" extrusionOk="0">
                    <a:moveTo>
                      <a:pt x="4704565" y="171341"/>
                    </a:moveTo>
                    <a:lnTo>
                      <a:pt x="4837806" y="38100"/>
                    </a:lnTo>
                    <a:lnTo>
                      <a:pt x="4837806" y="3371959"/>
                    </a:lnTo>
                    <a:lnTo>
                      <a:pt x="4704565" y="3505200"/>
                    </a:lnTo>
                    <a:lnTo>
                      <a:pt x="4704565" y="171341"/>
                    </a:lnTo>
                    <a:close/>
                  </a:path>
                  <a:path w="4868286" h="3562350" fill="lightenLess" stroke="0" extrusionOk="0">
                    <a:moveTo>
                      <a:pt x="126108" y="171341"/>
                    </a:moveTo>
                    <a:lnTo>
                      <a:pt x="259349" y="38100"/>
                    </a:lnTo>
                    <a:lnTo>
                      <a:pt x="4837806" y="38100"/>
                    </a:lnTo>
                    <a:lnTo>
                      <a:pt x="4704565" y="171341"/>
                    </a:lnTo>
                    <a:lnTo>
                      <a:pt x="126108" y="171341"/>
                    </a:lnTo>
                    <a:close/>
                  </a:path>
                  <a:path w="4868286" h="3562350" fill="none" extrusionOk="0">
                    <a:moveTo>
                      <a:pt x="126108" y="171341"/>
                    </a:moveTo>
                    <a:lnTo>
                      <a:pt x="206009" y="0"/>
                    </a:lnTo>
                    <a:lnTo>
                      <a:pt x="1599263" y="9525"/>
                    </a:lnTo>
                    <a:lnTo>
                      <a:pt x="4837806" y="38100"/>
                    </a:lnTo>
                    <a:cubicBezTo>
                      <a:pt x="4844156" y="666750"/>
                      <a:pt x="4763365" y="1314449"/>
                      <a:pt x="4769715" y="1943099"/>
                    </a:cubicBezTo>
                    <a:lnTo>
                      <a:pt x="4868286" y="3402439"/>
                    </a:lnTo>
                    <a:cubicBezTo>
                      <a:pt x="4848693" y="3423040"/>
                      <a:pt x="4822432" y="3432211"/>
                      <a:pt x="4802839" y="3452812"/>
                    </a:cubicBezTo>
                    <a:lnTo>
                      <a:pt x="4704565" y="3505200"/>
                    </a:lnTo>
                    <a:cubicBezTo>
                      <a:pt x="4234629" y="3507317"/>
                      <a:pt x="3612293" y="3560233"/>
                      <a:pt x="3142357" y="3562350"/>
                    </a:cubicBezTo>
                    <a:lnTo>
                      <a:pt x="1817981" y="3557305"/>
                    </a:lnTo>
                    <a:lnTo>
                      <a:pt x="0" y="3531870"/>
                    </a:lnTo>
                    <a:cubicBezTo>
                      <a:pt x="2116" y="3030220"/>
                      <a:pt x="156551" y="2501899"/>
                      <a:pt x="158667" y="2000249"/>
                    </a:cubicBezTo>
                    <a:cubicBezTo>
                      <a:pt x="160769" y="1776941"/>
                      <a:pt x="47761" y="1553633"/>
                      <a:pt x="49863" y="1330325"/>
                    </a:cubicBezTo>
                    <a:lnTo>
                      <a:pt x="126108" y="171341"/>
                    </a:lnTo>
                    <a:close/>
                    <a:moveTo>
                      <a:pt x="171828" y="163721"/>
                    </a:moveTo>
                    <a:lnTo>
                      <a:pt x="1815163" y="200025"/>
                    </a:lnTo>
                    <a:lnTo>
                      <a:pt x="3078857" y="209549"/>
                    </a:lnTo>
                    <a:lnTo>
                      <a:pt x="4532964" y="200025"/>
                    </a:lnTo>
                    <a:lnTo>
                      <a:pt x="4704565" y="171341"/>
                    </a:lnTo>
                    <a:lnTo>
                      <a:pt x="4837806" y="38100"/>
                    </a:lnTo>
                    <a:moveTo>
                      <a:pt x="4653765" y="209441"/>
                    </a:moveTo>
                    <a:cubicBezTo>
                      <a:pt x="4660064" y="765102"/>
                      <a:pt x="4598675" y="1301714"/>
                      <a:pt x="4604974" y="1857375"/>
                    </a:cubicBezTo>
                    <a:lnTo>
                      <a:pt x="4704565" y="35052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16">
                <a:extLst>
                  <a:ext uri="{FF2B5EF4-FFF2-40B4-BE49-F238E27FC236}">
                    <a16:creationId xmlns:a16="http://schemas.microsoft.com/office/drawing/2014/main" id="{DEB9209C-FEBA-4EDA-B3CB-128D8F0494DB}"/>
                  </a:ext>
                </a:extLst>
              </p:cNvPr>
              <p:cNvSpPr txBox="1"/>
              <p:nvPr/>
            </p:nvSpPr>
            <p:spPr>
              <a:xfrm>
                <a:off x="6662131" y="5368550"/>
                <a:ext cx="11621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Based like</a:t>
                </a:r>
              </a:p>
              <a:p>
                <a:pPr algn="ctr"/>
                <a:r>
                  <a:rPr lang="en-US" altLang="zh-CN" sz="1100" dirty="0" err="1">
                    <a:latin typeface="Comic Sans MS" panose="030F0702030302020204" pitchFamily="66" charset="0"/>
                  </a:rPr>
                  <a:t>libFuzzer</a:t>
                </a:r>
                <a:endParaRPr lang="zh-CN" altLang="en-US" sz="1100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25" name="文本框 11">
            <a:extLst>
              <a:ext uri="{FF2B5EF4-FFF2-40B4-BE49-F238E27FC236}">
                <a16:creationId xmlns:a16="http://schemas.microsoft.com/office/drawing/2014/main" id="{4E21D6BB-90E3-4FA3-82C0-4F684E045F7D}"/>
              </a:ext>
            </a:extLst>
          </p:cNvPr>
          <p:cNvSpPr txBox="1"/>
          <p:nvPr/>
        </p:nvSpPr>
        <p:spPr>
          <a:xfrm>
            <a:off x="1832292" y="1719113"/>
            <a:ext cx="6854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ISSTA 2019</a:t>
            </a:r>
          </a:p>
          <a:p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A tool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enable coverage-guided fuzzing</a:t>
            </a:r>
          </a:p>
          <a:p>
            <a:pPr lvl="1"/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Fuzzing on Java test (Junit)</a:t>
            </a: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Depends on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quickcheck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1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7AD75E32-11DE-4352-9C00-7A9562D3DB7C}"/>
              </a:ext>
            </a:extLst>
          </p:cNvPr>
          <p:cNvGrpSpPr/>
          <p:nvPr/>
        </p:nvGrpSpPr>
        <p:grpSpPr>
          <a:xfrm>
            <a:off x="730883" y="514350"/>
            <a:ext cx="4629150" cy="5829300"/>
            <a:chOff x="6568746" y="171450"/>
            <a:chExt cx="4629150" cy="582930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B020FDF-0A8B-4262-9BCA-6AAC798B494E}"/>
                </a:ext>
              </a:extLst>
            </p:cNvPr>
            <p:cNvSpPr/>
            <p:nvPr/>
          </p:nvSpPr>
          <p:spPr>
            <a:xfrm>
              <a:off x="6568746" y="171450"/>
              <a:ext cx="4629150" cy="5829300"/>
            </a:xfrm>
            <a:prstGeom prst="roundRect">
              <a:avLst>
                <a:gd name="adj" fmla="val 61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27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DF8D9DA-39EA-4A79-A97A-D079BFE066E2}"/>
                </a:ext>
              </a:extLst>
            </p:cNvPr>
            <p:cNvGrpSpPr/>
            <p:nvPr/>
          </p:nvGrpSpPr>
          <p:grpSpPr>
            <a:xfrm>
              <a:off x="6709430" y="520318"/>
              <a:ext cx="2651454" cy="737860"/>
              <a:chOff x="6577175" y="749930"/>
              <a:chExt cx="2651454" cy="737860"/>
            </a:xfrm>
          </p:grpSpPr>
          <p:sp>
            <p:nvSpPr>
              <p:cNvPr id="11" name="立方体 4">
                <a:extLst>
                  <a:ext uri="{FF2B5EF4-FFF2-40B4-BE49-F238E27FC236}">
                    <a16:creationId xmlns:a16="http://schemas.microsoft.com/office/drawing/2014/main" id="{881BE2FE-A25E-4C0F-856E-29E77122D098}"/>
                  </a:ext>
                </a:extLst>
              </p:cNvPr>
              <p:cNvSpPr/>
              <p:nvPr/>
            </p:nvSpPr>
            <p:spPr>
              <a:xfrm flipH="1" flipV="1">
                <a:off x="6577175" y="749930"/>
                <a:ext cx="2594304" cy="737860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2460" h="3590925" stroke="0" extrusionOk="0">
                    <a:moveTo>
                      <a:pt x="76311" y="199916"/>
                    </a:moveTo>
                    <a:lnTo>
                      <a:pt x="4654768" y="199916"/>
                    </a:lnTo>
                    <a:lnTo>
                      <a:pt x="4654768" y="3533775"/>
                    </a:lnTo>
                    <a:lnTo>
                      <a:pt x="76311" y="3533775"/>
                    </a:lnTo>
                    <a:lnTo>
                      <a:pt x="76311" y="199916"/>
                    </a:lnTo>
                    <a:close/>
                  </a:path>
                  <a:path w="4832460" h="3590925" fill="darkenLess" stroke="0" extrusionOk="0">
                    <a:moveTo>
                      <a:pt x="4654768" y="199916"/>
                    </a:moveTo>
                    <a:lnTo>
                      <a:pt x="4788009" y="66675"/>
                    </a:lnTo>
                    <a:lnTo>
                      <a:pt x="4788009" y="3400534"/>
                    </a:lnTo>
                    <a:lnTo>
                      <a:pt x="4654768" y="3533775"/>
                    </a:lnTo>
                    <a:lnTo>
                      <a:pt x="4654768" y="199916"/>
                    </a:lnTo>
                    <a:close/>
                  </a:path>
                  <a:path w="4832460" h="3590925" fill="lightenLess" stroke="0" extrusionOk="0">
                    <a:moveTo>
                      <a:pt x="76311" y="199916"/>
                    </a:moveTo>
                    <a:lnTo>
                      <a:pt x="209552" y="66675"/>
                    </a:lnTo>
                    <a:lnTo>
                      <a:pt x="4788009" y="66675"/>
                    </a:lnTo>
                    <a:lnTo>
                      <a:pt x="4654768" y="199916"/>
                    </a:lnTo>
                    <a:lnTo>
                      <a:pt x="76311" y="199916"/>
                    </a:lnTo>
                    <a:close/>
                  </a:path>
                  <a:path w="4832460" h="3590925" fill="none" extrusionOk="0">
                    <a:moveTo>
                      <a:pt x="76311" y="199916"/>
                    </a:moveTo>
                    <a:lnTo>
                      <a:pt x="156212" y="28575"/>
                    </a:lnTo>
                    <a:cubicBezTo>
                      <a:pt x="602850" y="27517"/>
                      <a:pt x="1102828" y="1058"/>
                      <a:pt x="1549466" y="0"/>
                    </a:cubicBezTo>
                    <a:lnTo>
                      <a:pt x="4788009" y="66675"/>
                    </a:lnTo>
                    <a:cubicBezTo>
                      <a:pt x="4794359" y="695325"/>
                      <a:pt x="4826110" y="1349374"/>
                      <a:pt x="4832460" y="1978024"/>
                    </a:cubicBezTo>
                    <a:lnTo>
                      <a:pt x="4818489" y="3431014"/>
                    </a:lnTo>
                    <a:cubicBezTo>
                      <a:pt x="4798896" y="3451615"/>
                      <a:pt x="4772635" y="3460786"/>
                      <a:pt x="4753042" y="3481387"/>
                    </a:cubicBezTo>
                    <a:lnTo>
                      <a:pt x="4654768" y="3533775"/>
                    </a:lnTo>
                    <a:cubicBezTo>
                      <a:pt x="4184832" y="3535892"/>
                      <a:pt x="3562496" y="3588808"/>
                      <a:pt x="3092560" y="3590925"/>
                    </a:cubicBezTo>
                    <a:lnTo>
                      <a:pt x="30591" y="3541395"/>
                    </a:lnTo>
                    <a:cubicBezTo>
                      <a:pt x="32707" y="3039745"/>
                      <a:pt x="42444" y="2530474"/>
                      <a:pt x="44560" y="2028824"/>
                    </a:cubicBezTo>
                    <a:cubicBezTo>
                      <a:pt x="46662" y="1805516"/>
                      <a:pt x="-2036" y="1582208"/>
                      <a:pt x="66" y="1358900"/>
                    </a:cubicBezTo>
                    <a:lnTo>
                      <a:pt x="76311" y="199916"/>
                    </a:lnTo>
                    <a:close/>
                    <a:moveTo>
                      <a:pt x="122031" y="192296"/>
                    </a:moveTo>
                    <a:cubicBezTo>
                      <a:pt x="668116" y="201857"/>
                      <a:pt x="1219281" y="155539"/>
                      <a:pt x="1765366" y="165100"/>
                    </a:cubicBezTo>
                    <a:lnTo>
                      <a:pt x="3029060" y="238124"/>
                    </a:lnTo>
                    <a:lnTo>
                      <a:pt x="4483167" y="228600"/>
                    </a:lnTo>
                    <a:lnTo>
                      <a:pt x="4654768" y="199916"/>
                    </a:lnTo>
                    <a:lnTo>
                      <a:pt x="4788009" y="66675"/>
                    </a:lnTo>
                    <a:moveTo>
                      <a:pt x="4603968" y="238016"/>
                    </a:moveTo>
                    <a:cubicBezTo>
                      <a:pt x="4610267" y="793677"/>
                      <a:pt x="4629266" y="1323939"/>
                      <a:pt x="4635565" y="1879600"/>
                    </a:cubicBezTo>
                    <a:lnTo>
                      <a:pt x="4654768" y="353377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6BE787-010B-4C81-86DE-67B34584B108}"/>
                  </a:ext>
                </a:extLst>
              </p:cNvPr>
              <p:cNvSpPr txBox="1"/>
              <p:nvPr/>
            </p:nvSpPr>
            <p:spPr>
              <a:xfrm>
                <a:off x="6703409" y="857250"/>
                <a:ext cx="2525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600" dirty="0">
                    <a:latin typeface="Comic Sans MS" panose="030F0702030302020204" pitchFamily="66" charset="0"/>
                    <a:hlinkClick r:id="rId2"/>
                  </a:rPr>
                  <a:t>Javafuzz</a:t>
                </a:r>
                <a:endParaRPr lang="zh-CN" altLang="en-US" sz="2800" b="1" spc="600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E67C54E-7EB8-4727-A0A0-BF735C48E56D}"/>
                </a:ext>
              </a:extLst>
            </p:cNvPr>
            <p:cNvGrpSpPr/>
            <p:nvPr/>
          </p:nvGrpSpPr>
          <p:grpSpPr>
            <a:xfrm>
              <a:off x="6662131" y="5380274"/>
              <a:ext cx="1162185" cy="430887"/>
              <a:chOff x="6662131" y="5368550"/>
              <a:chExt cx="1162185" cy="430887"/>
            </a:xfrm>
          </p:grpSpPr>
          <p:sp>
            <p:nvSpPr>
              <p:cNvPr id="16" name="立方体 4">
                <a:extLst>
                  <a:ext uri="{FF2B5EF4-FFF2-40B4-BE49-F238E27FC236}">
                    <a16:creationId xmlns:a16="http://schemas.microsoft.com/office/drawing/2014/main" id="{19E544E5-2AD3-44D9-99EA-BE848DA06EFD}"/>
                  </a:ext>
                </a:extLst>
              </p:cNvPr>
              <p:cNvSpPr/>
              <p:nvPr/>
            </p:nvSpPr>
            <p:spPr>
              <a:xfrm flipH="1" flipV="1">
                <a:off x="6736100" y="5388951"/>
                <a:ext cx="933430" cy="378468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126108 w 4882257"/>
                  <a:gd name="connsiteY0" fmla="*/ 199916 h 3590925"/>
                  <a:gd name="connsiteX1" fmla="*/ 4704565 w 4882257"/>
                  <a:gd name="connsiteY1" fmla="*/ 199916 h 3590925"/>
                  <a:gd name="connsiteX2" fmla="*/ 4704565 w 4882257"/>
                  <a:gd name="connsiteY2" fmla="*/ 3533775 h 3590925"/>
                  <a:gd name="connsiteX3" fmla="*/ 126108 w 4882257"/>
                  <a:gd name="connsiteY3" fmla="*/ 3533775 h 3590925"/>
                  <a:gd name="connsiteX4" fmla="*/ 126108 w 4882257"/>
                  <a:gd name="connsiteY4" fmla="*/ 199916 h 3590925"/>
                  <a:gd name="connsiteX0" fmla="*/ 4704565 w 4882257"/>
                  <a:gd name="connsiteY0" fmla="*/ 199916 h 3590925"/>
                  <a:gd name="connsiteX1" fmla="*/ 4837806 w 4882257"/>
                  <a:gd name="connsiteY1" fmla="*/ 66675 h 3590925"/>
                  <a:gd name="connsiteX2" fmla="*/ 4837806 w 4882257"/>
                  <a:gd name="connsiteY2" fmla="*/ 3400534 h 3590925"/>
                  <a:gd name="connsiteX3" fmla="*/ 4704565 w 4882257"/>
                  <a:gd name="connsiteY3" fmla="*/ 3533775 h 3590925"/>
                  <a:gd name="connsiteX4" fmla="*/ 4704565 w 4882257"/>
                  <a:gd name="connsiteY4" fmla="*/ 199916 h 3590925"/>
                  <a:gd name="connsiteX0" fmla="*/ 126108 w 4882257"/>
                  <a:gd name="connsiteY0" fmla="*/ 199916 h 3590925"/>
                  <a:gd name="connsiteX1" fmla="*/ 259349 w 4882257"/>
                  <a:gd name="connsiteY1" fmla="*/ 66675 h 3590925"/>
                  <a:gd name="connsiteX2" fmla="*/ 4837806 w 4882257"/>
                  <a:gd name="connsiteY2" fmla="*/ 66675 h 3590925"/>
                  <a:gd name="connsiteX3" fmla="*/ 4704565 w 4882257"/>
                  <a:gd name="connsiteY3" fmla="*/ 199916 h 3590925"/>
                  <a:gd name="connsiteX4" fmla="*/ 126108 w 4882257"/>
                  <a:gd name="connsiteY4" fmla="*/ 199916 h 3590925"/>
                  <a:gd name="connsiteX0" fmla="*/ 126108 w 4882257"/>
                  <a:gd name="connsiteY0" fmla="*/ 199916 h 3590925"/>
                  <a:gd name="connsiteX1" fmla="*/ 206009 w 4882257"/>
                  <a:gd name="connsiteY1" fmla="*/ 28575 h 3590925"/>
                  <a:gd name="connsiteX2" fmla="*/ 1599263 w 4882257"/>
                  <a:gd name="connsiteY2" fmla="*/ 0 h 3590925"/>
                  <a:gd name="connsiteX3" fmla="*/ 4837806 w 4882257"/>
                  <a:gd name="connsiteY3" fmla="*/ 66675 h 3590925"/>
                  <a:gd name="connsiteX4" fmla="*/ 4882257 w 4882257"/>
                  <a:gd name="connsiteY4" fmla="*/ 1978024 h 3590925"/>
                  <a:gd name="connsiteX5" fmla="*/ 4868286 w 4882257"/>
                  <a:gd name="connsiteY5" fmla="*/ 3431014 h 3590925"/>
                  <a:gd name="connsiteX6" fmla="*/ 4802839 w 4882257"/>
                  <a:gd name="connsiteY6" fmla="*/ 3481387 h 3590925"/>
                  <a:gd name="connsiteX7" fmla="*/ 4704565 w 4882257"/>
                  <a:gd name="connsiteY7" fmla="*/ 3533775 h 3590925"/>
                  <a:gd name="connsiteX8" fmla="*/ 3142357 w 4882257"/>
                  <a:gd name="connsiteY8" fmla="*/ 3590925 h 3590925"/>
                  <a:gd name="connsiteX9" fmla="*/ 0 w 4882257"/>
                  <a:gd name="connsiteY9" fmla="*/ 3560445 h 3590925"/>
                  <a:gd name="connsiteX10" fmla="*/ 94357 w 4882257"/>
                  <a:gd name="connsiteY10" fmla="*/ 2028824 h 3590925"/>
                  <a:gd name="connsiteX11" fmla="*/ 49863 w 4882257"/>
                  <a:gd name="connsiteY11" fmla="*/ 1358900 h 3590925"/>
                  <a:gd name="connsiteX12" fmla="*/ 126108 w 4882257"/>
                  <a:gd name="connsiteY12" fmla="*/ 199916 h 3590925"/>
                  <a:gd name="connsiteX13" fmla="*/ 171828 w 4882257"/>
                  <a:gd name="connsiteY13" fmla="*/ 192296 h 3590925"/>
                  <a:gd name="connsiteX14" fmla="*/ 1815163 w 4882257"/>
                  <a:gd name="connsiteY14" fmla="*/ 165100 h 3590925"/>
                  <a:gd name="connsiteX15" fmla="*/ 3078857 w 4882257"/>
                  <a:gd name="connsiteY15" fmla="*/ 238124 h 3590925"/>
                  <a:gd name="connsiteX16" fmla="*/ 4532964 w 4882257"/>
                  <a:gd name="connsiteY16" fmla="*/ 228600 h 3590925"/>
                  <a:gd name="connsiteX17" fmla="*/ 4704565 w 4882257"/>
                  <a:gd name="connsiteY17" fmla="*/ 199916 h 3590925"/>
                  <a:gd name="connsiteX18" fmla="*/ 4837806 w 4882257"/>
                  <a:gd name="connsiteY18" fmla="*/ 66675 h 3590925"/>
                  <a:gd name="connsiteX19" fmla="*/ 4653765 w 4882257"/>
                  <a:gd name="connsiteY19" fmla="*/ 238016 h 3590925"/>
                  <a:gd name="connsiteX20" fmla="*/ 4685362 w 4882257"/>
                  <a:gd name="connsiteY20" fmla="*/ 1879600 h 3590925"/>
                  <a:gd name="connsiteX21" fmla="*/ 4704565 w 4882257"/>
                  <a:gd name="connsiteY21" fmla="*/ 3533775 h 3590925"/>
                  <a:gd name="connsiteX0" fmla="*/ 126108 w 4946566"/>
                  <a:gd name="connsiteY0" fmla="*/ 199916 h 3590925"/>
                  <a:gd name="connsiteX1" fmla="*/ 4704565 w 4946566"/>
                  <a:gd name="connsiteY1" fmla="*/ 199916 h 3590925"/>
                  <a:gd name="connsiteX2" fmla="*/ 4704565 w 4946566"/>
                  <a:gd name="connsiteY2" fmla="*/ 3533775 h 3590925"/>
                  <a:gd name="connsiteX3" fmla="*/ 126108 w 4946566"/>
                  <a:gd name="connsiteY3" fmla="*/ 3533775 h 3590925"/>
                  <a:gd name="connsiteX4" fmla="*/ 126108 w 4946566"/>
                  <a:gd name="connsiteY4" fmla="*/ 199916 h 3590925"/>
                  <a:gd name="connsiteX0" fmla="*/ 4704565 w 4946566"/>
                  <a:gd name="connsiteY0" fmla="*/ 199916 h 3590925"/>
                  <a:gd name="connsiteX1" fmla="*/ 4837806 w 4946566"/>
                  <a:gd name="connsiteY1" fmla="*/ 66675 h 3590925"/>
                  <a:gd name="connsiteX2" fmla="*/ 4837806 w 4946566"/>
                  <a:gd name="connsiteY2" fmla="*/ 3400534 h 3590925"/>
                  <a:gd name="connsiteX3" fmla="*/ 4704565 w 4946566"/>
                  <a:gd name="connsiteY3" fmla="*/ 3533775 h 3590925"/>
                  <a:gd name="connsiteX4" fmla="*/ 4704565 w 4946566"/>
                  <a:gd name="connsiteY4" fmla="*/ 199916 h 3590925"/>
                  <a:gd name="connsiteX0" fmla="*/ 126108 w 4946566"/>
                  <a:gd name="connsiteY0" fmla="*/ 199916 h 3590925"/>
                  <a:gd name="connsiteX1" fmla="*/ 259349 w 4946566"/>
                  <a:gd name="connsiteY1" fmla="*/ 66675 h 3590925"/>
                  <a:gd name="connsiteX2" fmla="*/ 4837806 w 4946566"/>
                  <a:gd name="connsiteY2" fmla="*/ 66675 h 3590925"/>
                  <a:gd name="connsiteX3" fmla="*/ 4704565 w 4946566"/>
                  <a:gd name="connsiteY3" fmla="*/ 199916 h 3590925"/>
                  <a:gd name="connsiteX4" fmla="*/ 126108 w 4946566"/>
                  <a:gd name="connsiteY4" fmla="*/ 199916 h 3590925"/>
                  <a:gd name="connsiteX0" fmla="*/ 126108 w 4946566"/>
                  <a:gd name="connsiteY0" fmla="*/ 199916 h 3590925"/>
                  <a:gd name="connsiteX1" fmla="*/ 206009 w 4946566"/>
                  <a:gd name="connsiteY1" fmla="*/ 28575 h 3590925"/>
                  <a:gd name="connsiteX2" fmla="*/ 1599263 w 4946566"/>
                  <a:gd name="connsiteY2" fmla="*/ 0 h 3590925"/>
                  <a:gd name="connsiteX3" fmla="*/ 4837806 w 4946566"/>
                  <a:gd name="connsiteY3" fmla="*/ 66675 h 3590925"/>
                  <a:gd name="connsiteX4" fmla="*/ 4946566 w 4946566"/>
                  <a:gd name="connsiteY4" fmla="*/ 1978024 h 3590925"/>
                  <a:gd name="connsiteX5" fmla="*/ 4868286 w 4946566"/>
                  <a:gd name="connsiteY5" fmla="*/ 3431014 h 3590925"/>
                  <a:gd name="connsiteX6" fmla="*/ 4802839 w 4946566"/>
                  <a:gd name="connsiteY6" fmla="*/ 3481387 h 3590925"/>
                  <a:gd name="connsiteX7" fmla="*/ 4704565 w 4946566"/>
                  <a:gd name="connsiteY7" fmla="*/ 3533775 h 3590925"/>
                  <a:gd name="connsiteX8" fmla="*/ 3142357 w 4946566"/>
                  <a:gd name="connsiteY8" fmla="*/ 3590925 h 3590925"/>
                  <a:gd name="connsiteX9" fmla="*/ 0 w 4946566"/>
                  <a:gd name="connsiteY9" fmla="*/ 3560445 h 3590925"/>
                  <a:gd name="connsiteX10" fmla="*/ 94357 w 4946566"/>
                  <a:gd name="connsiteY10" fmla="*/ 2028824 h 3590925"/>
                  <a:gd name="connsiteX11" fmla="*/ 49863 w 4946566"/>
                  <a:gd name="connsiteY11" fmla="*/ 1358900 h 3590925"/>
                  <a:gd name="connsiteX12" fmla="*/ 126108 w 4946566"/>
                  <a:gd name="connsiteY12" fmla="*/ 199916 h 3590925"/>
                  <a:gd name="connsiteX13" fmla="*/ 171828 w 4946566"/>
                  <a:gd name="connsiteY13" fmla="*/ 192296 h 3590925"/>
                  <a:gd name="connsiteX14" fmla="*/ 1815163 w 4946566"/>
                  <a:gd name="connsiteY14" fmla="*/ 165100 h 3590925"/>
                  <a:gd name="connsiteX15" fmla="*/ 3078857 w 4946566"/>
                  <a:gd name="connsiteY15" fmla="*/ 238124 h 3590925"/>
                  <a:gd name="connsiteX16" fmla="*/ 4532964 w 4946566"/>
                  <a:gd name="connsiteY16" fmla="*/ 228600 h 3590925"/>
                  <a:gd name="connsiteX17" fmla="*/ 4704565 w 4946566"/>
                  <a:gd name="connsiteY17" fmla="*/ 199916 h 3590925"/>
                  <a:gd name="connsiteX18" fmla="*/ 4837806 w 4946566"/>
                  <a:gd name="connsiteY18" fmla="*/ 66675 h 3590925"/>
                  <a:gd name="connsiteX19" fmla="*/ 4653765 w 4946566"/>
                  <a:gd name="connsiteY19" fmla="*/ 238016 h 3590925"/>
                  <a:gd name="connsiteX20" fmla="*/ 4685362 w 4946566"/>
                  <a:gd name="connsiteY20" fmla="*/ 1879600 h 3590925"/>
                  <a:gd name="connsiteX21" fmla="*/ 4704565 w 494656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85362 w 4868286"/>
                  <a:gd name="connsiteY20" fmla="*/ 187960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2286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0 w 4868286"/>
                  <a:gd name="connsiteY9" fmla="*/ 3531870 h 3562350"/>
                  <a:gd name="connsiteX10" fmla="*/ 158667 w 4868286"/>
                  <a:gd name="connsiteY10" fmla="*/ 2000249 h 3562350"/>
                  <a:gd name="connsiteX11" fmla="*/ 49863 w 4868286"/>
                  <a:gd name="connsiteY11" fmla="*/ 1330325 h 3562350"/>
                  <a:gd name="connsiteX12" fmla="*/ 126108 w 4868286"/>
                  <a:gd name="connsiteY12" fmla="*/ 171341 h 3562350"/>
                  <a:gd name="connsiteX13" fmla="*/ 171828 w 4868286"/>
                  <a:gd name="connsiteY13" fmla="*/ 163721 h 3562350"/>
                  <a:gd name="connsiteX14" fmla="*/ 1815163 w 4868286"/>
                  <a:gd name="connsiteY14" fmla="*/ 200025 h 3562350"/>
                  <a:gd name="connsiteX15" fmla="*/ 3078857 w 4868286"/>
                  <a:gd name="connsiteY15" fmla="*/ 209549 h 3562350"/>
                  <a:gd name="connsiteX16" fmla="*/ 4532964 w 4868286"/>
                  <a:gd name="connsiteY16" fmla="*/ 200025 h 3562350"/>
                  <a:gd name="connsiteX17" fmla="*/ 4704565 w 4868286"/>
                  <a:gd name="connsiteY17" fmla="*/ 171341 h 3562350"/>
                  <a:gd name="connsiteX18" fmla="*/ 4837806 w 4868286"/>
                  <a:gd name="connsiteY18" fmla="*/ 38100 h 3562350"/>
                  <a:gd name="connsiteX19" fmla="*/ 4653765 w 4868286"/>
                  <a:gd name="connsiteY19" fmla="*/ 209441 h 3562350"/>
                  <a:gd name="connsiteX20" fmla="*/ 4604974 w 4868286"/>
                  <a:gd name="connsiteY20" fmla="*/ 1857375 h 3562350"/>
                  <a:gd name="connsiteX21" fmla="*/ 4704565 w 4868286"/>
                  <a:gd name="connsiteY21" fmla="*/ 3505200 h 3562350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1817981 w 4868286"/>
                  <a:gd name="connsiteY9" fmla="*/ 3557305 h 3562350"/>
                  <a:gd name="connsiteX10" fmla="*/ 0 w 4868286"/>
                  <a:gd name="connsiteY10" fmla="*/ 3531870 h 3562350"/>
                  <a:gd name="connsiteX11" fmla="*/ 158667 w 4868286"/>
                  <a:gd name="connsiteY11" fmla="*/ 2000249 h 3562350"/>
                  <a:gd name="connsiteX12" fmla="*/ 49863 w 4868286"/>
                  <a:gd name="connsiteY12" fmla="*/ 1330325 h 3562350"/>
                  <a:gd name="connsiteX13" fmla="*/ 126108 w 4868286"/>
                  <a:gd name="connsiteY13" fmla="*/ 171341 h 3562350"/>
                  <a:gd name="connsiteX14" fmla="*/ 171828 w 4868286"/>
                  <a:gd name="connsiteY14" fmla="*/ 163721 h 3562350"/>
                  <a:gd name="connsiteX15" fmla="*/ 1815163 w 4868286"/>
                  <a:gd name="connsiteY15" fmla="*/ 200025 h 3562350"/>
                  <a:gd name="connsiteX16" fmla="*/ 3078857 w 4868286"/>
                  <a:gd name="connsiteY16" fmla="*/ 209549 h 3562350"/>
                  <a:gd name="connsiteX17" fmla="*/ 4532964 w 4868286"/>
                  <a:gd name="connsiteY17" fmla="*/ 200025 h 3562350"/>
                  <a:gd name="connsiteX18" fmla="*/ 4704565 w 4868286"/>
                  <a:gd name="connsiteY18" fmla="*/ 171341 h 3562350"/>
                  <a:gd name="connsiteX19" fmla="*/ 4837806 w 4868286"/>
                  <a:gd name="connsiteY19" fmla="*/ 38100 h 3562350"/>
                  <a:gd name="connsiteX20" fmla="*/ 4653765 w 4868286"/>
                  <a:gd name="connsiteY20" fmla="*/ 209441 h 3562350"/>
                  <a:gd name="connsiteX21" fmla="*/ 4604974 w 4868286"/>
                  <a:gd name="connsiteY21" fmla="*/ 1857375 h 3562350"/>
                  <a:gd name="connsiteX22" fmla="*/ 4704565 w 4868286"/>
                  <a:gd name="connsiteY22" fmla="*/ 35052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8286" h="3562350" stroke="0" extrusionOk="0">
                    <a:moveTo>
                      <a:pt x="126108" y="171341"/>
                    </a:moveTo>
                    <a:lnTo>
                      <a:pt x="4704565" y="171341"/>
                    </a:lnTo>
                    <a:lnTo>
                      <a:pt x="4704565" y="3505200"/>
                    </a:lnTo>
                    <a:lnTo>
                      <a:pt x="126108" y="3505200"/>
                    </a:lnTo>
                    <a:lnTo>
                      <a:pt x="126108" y="171341"/>
                    </a:lnTo>
                    <a:close/>
                  </a:path>
                  <a:path w="4868286" h="3562350" fill="darkenLess" stroke="0" extrusionOk="0">
                    <a:moveTo>
                      <a:pt x="4704565" y="171341"/>
                    </a:moveTo>
                    <a:lnTo>
                      <a:pt x="4837806" y="38100"/>
                    </a:lnTo>
                    <a:lnTo>
                      <a:pt x="4837806" y="3371959"/>
                    </a:lnTo>
                    <a:lnTo>
                      <a:pt x="4704565" y="3505200"/>
                    </a:lnTo>
                    <a:lnTo>
                      <a:pt x="4704565" y="171341"/>
                    </a:lnTo>
                    <a:close/>
                  </a:path>
                  <a:path w="4868286" h="3562350" fill="lightenLess" stroke="0" extrusionOk="0">
                    <a:moveTo>
                      <a:pt x="126108" y="171341"/>
                    </a:moveTo>
                    <a:lnTo>
                      <a:pt x="259349" y="38100"/>
                    </a:lnTo>
                    <a:lnTo>
                      <a:pt x="4837806" y="38100"/>
                    </a:lnTo>
                    <a:lnTo>
                      <a:pt x="4704565" y="171341"/>
                    </a:lnTo>
                    <a:lnTo>
                      <a:pt x="126108" y="171341"/>
                    </a:lnTo>
                    <a:close/>
                  </a:path>
                  <a:path w="4868286" h="3562350" fill="none" extrusionOk="0">
                    <a:moveTo>
                      <a:pt x="126108" y="171341"/>
                    </a:moveTo>
                    <a:lnTo>
                      <a:pt x="206009" y="0"/>
                    </a:lnTo>
                    <a:lnTo>
                      <a:pt x="1599263" y="9525"/>
                    </a:lnTo>
                    <a:lnTo>
                      <a:pt x="4837806" y="38100"/>
                    </a:lnTo>
                    <a:cubicBezTo>
                      <a:pt x="4844156" y="666750"/>
                      <a:pt x="4763365" y="1314449"/>
                      <a:pt x="4769715" y="1943099"/>
                    </a:cubicBezTo>
                    <a:lnTo>
                      <a:pt x="4868286" y="3402439"/>
                    </a:lnTo>
                    <a:cubicBezTo>
                      <a:pt x="4848693" y="3423040"/>
                      <a:pt x="4822432" y="3432211"/>
                      <a:pt x="4802839" y="3452812"/>
                    </a:cubicBezTo>
                    <a:lnTo>
                      <a:pt x="4704565" y="3505200"/>
                    </a:lnTo>
                    <a:cubicBezTo>
                      <a:pt x="4234629" y="3507317"/>
                      <a:pt x="3612293" y="3560233"/>
                      <a:pt x="3142357" y="3562350"/>
                    </a:cubicBezTo>
                    <a:lnTo>
                      <a:pt x="1817981" y="3557305"/>
                    </a:lnTo>
                    <a:lnTo>
                      <a:pt x="0" y="3531870"/>
                    </a:lnTo>
                    <a:cubicBezTo>
                      <a:pt x="2116" y="3030220"/>
                      <a:pt x="156551" y="2501899"/>
                      <a:pt x="158667" y="2000249"/>
                    </a:cubicBezTo>
                    <a:cubicBezTo>
                      <a:pt x="160769" y="1776941"/>
                      <a:pt x="47761" y="1553633"/>
                      <a:pt x="49863" y="1330325"/>
                    </a:cubicBezTo>
                    <a:lnTo>
                      <a:pt x="126108" y="171341"/>
                    </a:lnTo>
                    <a:close/>
                    <a:moveTo>
                      <a:pt x="171828" y="163721"/>
                    </a:moveTo>
                    <a:lnTo>
                      <a:pt x="1815163" y="200025"/>
                    </a:lnTo>
                    <a:lnTo>
                      <a:pt x="3078857" y="209549"/>
                    </a:lnTo>
                    <a:lnTo>
                      <a:pt x="4532964" y="200025"/>
                    </a:lnTo>
                    <a:lnTo>
                      <a:pt x="4704565" y="171341"/>
                    </a:lnTo>
                    <a:lnTo>
                      <a:pt x="4837806" y="38100"/>
                    </a:lnTo>
                    <a:moveTo>
                      <a:pt x="4653765" y="209441"/>
                    </a:moveTo>
                    <a:cubicBezTo>
                      <a:pt x="4660064" y="765102"/>
                      <a:pt x="4598675" y="1301714"/>
                      <a:pt x="4604974" y="1857375"/>
                    </a:cubicBezTo>
                    <a:lnTo>
                      <a:pt x="4704565" y="35052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0BB72F0-B34C-4835-AF25-92459279C41C}"/>
                  </a:ext>
                </a:extLst>
              </p:cNvPr>
              <p:cNvSpPr txBox="1"/>
              <p:nvPr/>
            </p:nvSpPr>
            <p:spPr>
              <a:xfrm>
                <a:off x="6662131" y="5368550"/>
                <a:ext cx="11621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Based on</a:t>
                </a:r>
              </a:p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go-fuzz</a:t>
                </a:r>
                <a:endParaRPr lang="zh-CN" altLang="en-US" sz="1100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64" name="文本框 11">
            <a:extLst>
              <a:ext uri="{FF2B5EF4-FFF2-40B4-BE49-F238E27FC236}">
                <a16:creationId xmlns:a16="http://schemas.microsoft.com/office/drawing/2014/main" id="{C9BF30F9-2D23-4D7E-997C-36B1E328B350}"/>
              </a:ext>
            </a:extLst>
          </p:cNvPr>
          <p:cNvSpPr txBox="1"/>
          <p:nvPr/>
        </p:nvSpPr>
        <p:spPr>
          <a:xfrm>
            <a:off x="730883" y="1719113"/>
            <a:ext cx="6300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Coverage-guided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fuzzer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Testing Java packages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2019 release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Instrumentation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LLVM-style edge coverage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instrume</a:t>
            </a:r>
            <a:br>
              <a:rPr lang="en-US" altLang="zh-CN" sz="2000" b="1" dirty="0">
                <a:latin typeface="Comic Sans MS" panose="030F0702030302020204" pitchFamily="66" charset="0"/>
              </a:rPr>
            </a:br>
            <a:r>
              <a:rPr lang="en-US" altLang="zh-CN" sz="2000" b="1" dirty="0">
                <a:latin typeface="Comic Sans MS" panose="030F0702030302020204" pitchFamily="66" charset="0"/>
              </a:rPr>
              <a:t>(</a:t>
            </a:r>
            <a:r>
              <a:rPr lang="en-US" altLang="zh-CN" sz="2000" b="1" dirty="0">
                <a:latin typeface="Comic Sans MS" panose="030F0702030302020204" pitchFamily="66" charset="0"/>
                <a:hlinkClick r:id="rId3"/>
              </a:rPr>
              <a:t>JaCoCo</a:t>
            </a:r>
            <a:r>
              <a:rPr lang="en-US" altLang="zh-CN" sz="2000" b="1" dirty="0">
                <a:latin typeface="Comic Sans MS" panose="030F0702030302020204" pitchFamily="66" charset="0"/>
              </a:rPr>
              <a:t>)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Focuses on mutations producing buffer</a:t>
            </a:r>
          </a:p>
        </p:txBody>
      </p:sp>
      <p:grpSp>
        <p:nvGrpSpPr>
          <p:cNvPr id="13" name="组合 18">
            <a:extLst>
              <a:ext uri="{FF2B5EF4-FFF2-40B4-BE49-F238E27FC236}">
                <a16:creationId xmlns:a16="http://schemas.microsoft.com/office/drawing/2014/main" id="{3DF223D6-49EE-4179-9668-3FF202DEDBCE}"/>
              </a:ext>
            </a:extLst>
          </p:cNvPr>
          <p:cNvGrpSpPr/>
          <p:nvPr/>
        </p:nvGrpSpPr>
        <p:grpSpPr>
          <a:xfrm>
            <a:off x="1832292" y="514350"/>
            <a:ext cx="4629150" cy="5829300"/>
            <a:chOff x="6568746" y="171450"/>
            <a:chExt cx="4629150" cy="5829300"/>
          </a:xfrm>
        </p:grpSpPr>
        <p:sp>
          <p:nvSpPr>
            <p:cNvPr id="14" name="矩形: 圆角 4">
              <a:extLst>
                <a:ext uri="{FF2B5EF4-FFF2-40B4-BE49-F238E27FC236}">
                  <a16:creationId xmlns:a16="http://schemas.microsoft.com/office/drawing/2014/main" id="{C0700D1D-DB4C-4D0B-8D0A-200CA9E7143F}"/>
                </a:ext>
              </a:extLst>
            </p:cNvPr>
            <p:cNvSpPr/>
            <p:nvPr/>
          </p:nvSpPr>
          <p:spPr>
            <a:xfrm>
              <a:off x="6568746" y="171450"/>
              <a:ext cx="4629150" cy="5829300"/>
            </a:xfrm>
            <a:prstGeom prst="roundRect">
              <a:avLst>
                <a:gd name="adj" fmla="val 61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27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" name="组合 11">
              <a:extLst>
                <a:ext uri="{FF2B5EF4-FFF2-40B4-BE49-F238E27FC236}">
                  <a16:creationId xmlns:a16="http://schemas.microsoft.com/office/drawing/2014/main" id="{72444BF6-DF4A-4B5E-8423-0259A38EE1DE}"/>
                </a:ext>
              </a:extLst>
            </p:cNvPr>
            <p:cNvGrpSpPr/>
            <p:nvPr/>
          </p:nvGrpSpPr>
          <p:grpSpPr>
            <a:xfrm>
              <a:off x="6709430" y="520318"/>
              <a:ext cx="2651454" cy="737860"/>
              <a:chOff x="6577175" y="749930"/>
              <a:chExt cx="2651454" cy="737860"/>
            </a:xfrm>
          </p:grpSpPr>
          <p:sp>
            <p:nvSpPr>
              <p:cNvPr id="23" name="立方体 4">
                <a:extLst>
                  <a:ext uri="{FF2B5EF4-FFF2-40B4-BE49-F238E27FC236}">
                    <a16:creationId xmlns:a16="http://schemas.microsoft.com/office/drawing/2014/main" id="{7BD5A694-CD08-4D13-BA4D-84153C6C8459}"/>
                  </a:ext>
                </a:extLst>
              </p:cNvPr>
              <p:cNvSpPr/>
              <p:nvPr/>
            </p:nvSpPr>
            <p:spPr>
              <a:xfrm flipH="1" flipV="1">
                <a:off x="6577175" y="749930"/>
                <a:ext cx="2594304" cy="737860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2460" h="3590925" stroke="0" extrusionOk="0">
                    <a:moveTo>
                      <a:pt x="76311" y="199916"/>
                    </a:moveTo>
                    <a:lnTo>
                      <a:pt x="4654768" y="199916"/>
                    </a:lnTo>
                    <a:lnTo>
                      <a:pt x="4654768" y="3533775"/>
                    </a:lnTo>
                    <a:lnTo>
                      <a:pt x="76311" y="3533775"/>
                    </a:lnTo>
                    <a:lnTo>
                      <a:pt x="76311" y="199916"/>
                    </a:lnTo>
                    <a:close/>
                  </a:path>
                  <a:path w="4832460" h="3590925" fill="darkenLess" stroke="0" extrusionOk="0">
                    <a:moveTo>
                      <a:pt x="4654768" y="199916"/>
                    </a:moveTo>
                    <a:lnTo>
                      <a:pt x="4788009" y="66675"/>
                    </a:lnTo>
                    <a:lnTo>
                      <a:pt x="4788009" y="3400534"/>
                    </a:lnTo>
                    <a:lnTo>
                      <a:pt x="4654768" y="3533775"/>
                    </a:lnTo>
                    <a:lnTo>
                      <a:pt x="4654768" y="199916"/>
                    </a:lnTo>
                    <a:close/>
                  </a:path>
                  <a:path w="4832460" h="3590925" fill="lightenLess" stroke="0" extrusionOk="0">
                    <a:moveTo>
                      <a:pt x="76311" y="199916"/>
                    </a:moveTo>
                    <a:lnTo>
                      <a:pt x="209552" y="66675"/>
                    </a:lnTo>
                    <a:lnTo>
                      <a:pt x="4788009" y="66675"/>
                    </a:lnTo>
                    <a:lnTo>
                      <a:pt x="4654768" y="199916"/>
                    </a:lnTo>
                    <a:lnTo>
                      <a:pt x="76311" y="199916"/>
                    </a:lnTo>
                    <a:close/>
                  </a:path>
                  <a:path w="4832460" h="3590925" fill="none" extrusionOk="0">
                    <a:moveTo>
                      <a:pt x="76311" y="199916"/>
                    </a:moveTo>
                    <a:lnTo>
                      <a:pt x="156212" y="28575"/>
                    </a:lnTo>
                    <a:cubicBezTo>
                      <a:pt x="602850" y="27517"/>
                      <a:pt x="1102828" y="1058"/>
                      <a:pt x="1549466" y="0"/>
                    </a:cubicBezTo>
                    <a:lnTo>
                      <a:pt x="4788009" y="66675"/>
                    </a:lnTo>
                    <a:cubicBezTo>
                      <a:pt x="4794359" y="695325"/>
                      <a:pt x="4826110" y="1349374"/>
                      <a:pt x="4832460" y="1978024"/>
                    </a:cubicBezTo>
                    <a:lnTo>
                      <a:pt x="4818489" y="3431014"/>
                    </a:lnTo>
                    <a:cubicBezTo>
                      <a:pt x="4798896" y="3451615"/>
                      <a:pt x="4772635" y="3460786"/>
                      <a:pt x="4753042" y="3481387"/>
                    </a:cubicBezTo>
                    <a:lnTo>
                      <a:pt x="4654768" y="3533775"/>
                    </a:lnTo>
                    <a:cubicBezTo>
                      <a:pt x="4184832" y="3535892"/>
                      <a:pt x="3562496" y="3588808"/>
                      <a:pt x="3092560" y="3590925"/>
                    </a:cubicBezTo>
                    <a:lnTo>
                      <a:pt x="30591" y="3541395"/>
                    </a:lnTo>
                    <a:cubicBezTo>
                      <a:pt x="32707" y="3039745"/>
                      <a:pt x="42444" y="2530474"/>
                      <a:pt x="44560" y="2028824"/>
                    </a:cubicBezTo>
                    <a:cubicBezTo>
                      <a:pt x="46662" y="1805516"/>
                      <a:pt x="-2036" y="1582208"/>
                      <a:pt x="66" y="1358900"/>
                    </a:cubicBezTo>
                    <a:lnTo>
                      <a:pt x="76311" y="199916"/>
                    </a:lnTo>
                    <a:close/>
                    <a:moveTo>
                      <a:pt x="122031" y="192296"/>
                    </a:moveTo>
                    <a:cubicBezTo>
                      <a:pt x="668116" y="201857"/>
                      <a:pt x="1219281" y="155539"/>
                      <a:pt x="1765366" y="165100"/>
                    </a:cubicBezTo>
                    <a:lnTo>
                      <a:pt x="3029060" y="238124"/>
                    </a:lnTo>
                    <a:lnTo>
                      <a:pt x="4483167" y="228600"/>
                    </a:lnTo>
                    <a:lnTo>
                      <a:pt x="4654768" y="199916"/>
                    </a:lnTo>
                    <a:lnTo>
                      <a:pt x="4788009" y="66675"/>
                    </a:lnTo>
                    <a:moveTo>
                      <a:pt x="4603968" y="238016"/>
                    </a:moveTo>
                    <a:cubicBezTo>
                      <a:pt x="4610267" y="793677"/>
                      <a:pt x="4629266" y="1323939"/>
                      <a:pt x="4635565" y="1879600"/>
                    </a:cubicBezTo>
                    <a:lnTo>
                      <a:pt x="4654768" y="353377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5">
                <a:extLst>
                  <a:ext uri="{FF2B5EF4-FFF2-40B4-BE49-F238E27FC236}">
                    <a16:creationId xmlns:a16="http://schemas.microsoft.com/office/drawing/2014/main" id="{B7B2A026-6BF7-4BD2-B4AA-C53D97CE6CF8}"/>
                  </a:ext>
                </a:extLst>
              </p:cNvPr>
              <p:cNvSpPr txBox="1"/>
              <p:nvPr/>
            </p:nvSpPr>
            <p:spPr>
              <a:xfrm>
                <a:off x="6703409" y="857250"/>
                <a:ext cx="2525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600" dirty="0">
                    <a:latin typeface="Comic Sans MS" panose="030F0702030302020204" pitchFamily="66" charset="0"/>
                    <a:hlinkClick r:id="rId4"/>
                  </a:rPr>
                  <a:t>JQF</a:t>
                </a:r>
                <a:endParaRPr lang="zh-CN" altLang="en-US" sz="2400" b="1" spc="600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0" name="组合 17">
              <a:extLst>
                <a:ext uri="{FF2B5EF4-FFF2-40B4-BE49-F238E27FC236}">
                  <a16:creationId xmlns:a16="http://schemas.microsoft.com/office/drawing/2014/main" id="{8785CC4E-AB28-4E23-8B85-66B4950B6F50}"/>
                </a:ext>
              </a:extLst>
            </p:cNvPr>
            <p:cNvGrpSpPr/>
            <p:nvPr/>
          </p:nvGrpSpPr>
          <p:grpSpPr>
            <a:xfrm>
              <a:off x="6662131" y="5380274"/>
              <a:ext cx="1162185" cy="430887"/>
              <a:chOff x="6662131" y="5368550"/>
              <a:chExt cx="1162185" cy="430887"/>
            </a:xfrm>
          </p:grpSpPr>
          <p:sp>
            <p:nvSpPr>
              <p:cNvPr id="21" name="立方体 4">
                <a:extLst>
                  <a:ext uri="{FF2B5EF4-FFF2-40B4-BE49-F238E27FC236}">
                    <a16:creationId xmlns:a16="http://schemas.microsoft.com/office/drawing/2014/main" id="{27C30A0B-83EB-48A2-8243-053E71FC16DD}"/>
                  </a:ext>
                </a:extLst>
              </p:cNvPr>
              <p:cNvSpPr/>
              <p:nvPr/>
            </p:nvSpPr>
            <p:spPr>
              <a:xfrm flipH="1" flipV="1">
                <a:off x="6736100" y="5388951"/>
                <a:ext cx="933430" cy="378468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126108 w 4882257"/>
                  <a:gd name="connsiteY0" fmla="*/ 199916 h 3590925"/>
                  <a:gd name="connsiteX1" fmla="*/ 4704565 w 4882257"/>
                  <a:gd name="connsiteY1" fmla="*/ 199916 h 3590925"/>
                  <a:gd name="connsiteX2" fmla="*/ 4704565 w 4882257"/>
                  <a:gd name="connsiteY2" fmla="*/ 3533775 h 3590925"/>
                  <a:gd name="connsiteX3" fmla="*/ 126108 w 4882257"/>
                  <a:gd name="connsiteY3" fmla="*/ 3533775 h 3590925"/>
                  <a:gd name="connsiteX4" fmla="*/ 126108 w 4882257"/>
                  <a:gd name="connsiteY4" fmla="*/ 199916 h 3590925"/>
                  <a:gd name="connsiteX0" fmla="*/ 4704565 w 4882257"/>
                  <a:gd name="connsiteY0" fmla="*/ 199916 h 3590925"/>
                  <a:gd name="connsiteX1" fmla="*/ 4837806 w 4882257"/>
                  <a:gd name="connsiteY1" fmla="*/ 66675 h 3590925"/>
                  <a:gd name="connsiteX2" fmla="*/ 4837806 w 4882257"/>
                  <a:gd name="connsiteY2" fmla="*/ 3400534 h 3590925"/>
                  <a:gd name="connsiteX3" fmla="*/ 4704565 w 4882257"/>
                  <a:gd name="connsiteY3" fmla="*/ 3533775 h 3590925"/>
                  <a:gd name="connsiteX4" fmla="*/ 4704565 w 4882257"/>
                  <a:gd name="connsiteY4" fmla="*/ 199916 h 3590925"/>
                  <a:gd name="connsiteX0" fmla="*/ 126108 w 4882257"/>
                  <a:gd name="connsiteY0" fmla="*/ 199916 h 3590925"/>
                  <a:gd name="connsiteX1" fmla="*/ 259349 w 4882257"/>
                  <a:gd name="connsiteY1" fmla="*/ 66675 h 3590925"/>
                  <a:gd name="connsiteX2" fmla="*/ 4837806 w 4882257"/>
                  <a:gd name="connsiteY2" fmla="*/ 66675 h 3590925"/>
                  <a:gd name="connsiteX3" fmla="*/ 4704565 w 4882257"/>
                  <a:gd name="connsiteY3" fmla="*/ 199916 h 3590925"/>
                  <a:gd name="connsiteX4" fmla="*/ 126108 w 4882257"/>
                  <a:gd name="connsiteY4" fmla="*/ 199916 h 3590925"/>
                  <a:gd name="connsiteX0" fmla="*/ 126108 w 4882257"/>
                  <a:gd name="connsiteY0" fmla="*/ 199916 h 3590925"/>
                  <a:gd name="connsiteX1" fmla="*/ 206009 w 4882257"/>
                  <a:gd name="connsiteY1" fmla="*/ 28575 h 3590925"/>
                  <a:gd name="connsiteX2" fmla="*/ 1599263 w 4882257"/>
                  <a:gd name="connsiteY2" fmla="*/ 0 h 3590925"/>
                  <a:gd name="connsiteX3" fmla="*/ 4837806 w 4882257"/>
                  <a:gd name="connsiteY3" fmla="*/ 66675 h 3590925"/>
                  <a:gd name="connsiteX4" fmla="*/ 4882257 w 4882257"/>
                  <a:gd name="connsiteY4" fmla="*/ 1978024 h 3590925"/>
                  <a:gd name="connsiteX5" fmla="*/ 4868286 w 4882257"/>
                  <a:gd name="connsiteY5" fmla="*/ 3431014 h 3590925"/>
                  <a:gd name="connsiteX6" fmla="*/ 4802839 w 4882257"/>
                  <a:gd name="connsiteY6" fmla="*/ 3481387 h 3590925"/>
                  <a:gd name="connsiteX7" fmla="*/ 4704565 w 4882257"/>
                  <a:gd name="connsiteY7" fmla="*/ 3533775 h 3590925"/>
                  <a:gd name="connsiteX8" fmla="*/ 3142357 w 4882257"/>
                  <a:gd name="connsiteY8" fmla="*/ 3590925 h 3590925"/>
                  <a:gd name="connsiteX9" fmla="*/ 0 w 4882257"/>
                  <a:gd name="connsiteY9" fmla="*/ 3560445 h 3590925"/>
                  <a:gd name="connsiteX10" fmla="*/ 94357 w 4882257"/>
                  <a:gd name="connsiteY10" fmla="*/ 2028824 h 3590925"/>
                  <a:gd name="connsiteX11" fmla="*/ 49863 w 4882257"/>
                  <a:gd name="connsiteY11" fmla="*/ 1358900 h 3590925"/>
                  <a:gd name="connsiteX12" fmla="*/ 126108 w 4882257"/>
                  <a:gd name="connsiteY12" fmla="*/ 199916 h 3590925"/>
                  <a:gd name="connsiteX13" fmla="*/ 171828 w 4882257"/>
                  <a:gd name="connsiteY13" fmla="*/ 192296 h 3590925"/>
                  <a:gd name="connsiteX14" fmla="*/ 1815163 w 4882257"/>
                  <a:gd name="connsiteY14" fmla="*/ 165100 h 3590925"/>
                  <a:gd name="connsiteX15" fmla="*/ 3078857 w 4882257"/>
                  <a:gd name="connsiteY15" fmla="*/ 238124 h 3590925"/>
                  <a:gd name="connsiteX16" fmla="*/ 4532964 w 4882257"/>
                  <a:gd name="connsiteY16" fmla="*/ 228600 h 3590925"/>
                  <a:gd name="connsiteX17" fmla="*/ 4704565 w 4882257"/>
                  <a:gd name="connsiteY17" fmla="*/ 199916 h 3590925"/>
                  <a:gd name="connsiteX18" fmla="*/ 4837806 w 4882257"/>
                  <a:gd name="connsiteY18" fmla="*/ 66675 h 3590925"/>
                  <a:gd name="connsiteX19" fmla="*/ 4653765 w 4882257"/>
                  <a:gd name="connsiteY19" fmla="*/ 238016 h 3590925"/>
                  <a:gd name="connsiteX20" fmla="*/ 4685362 w 4882257"/>
                  <a:gd name="connsiteY20" fmla="*/ 1879600 h 3590925"/>
                  <a:gd name="connsiteX21" fmla="*/ 4704565 w 4882257"/>
                  <a:gd name="connsiteY21" fmla="*/ 3533775 h 3590925"/>
                  <a:gd name="connsiteX0" fmla="*/ 126108 w 4946566"/>
                  <a:gd name="connsiteY0" fmla="*/ 199916 h 3590925"/>
                  <a:gd name="connsiteX1" fmla="*/ 4704565 w 4946566"/>
                  <a:gd name="connsiteY1" fmla="*/ 199916 h 3590925"/>
                  <a:gd name="connsiteX2" fmla="*/ 4704565 w 4946566"/>
                  <a:gd name="connsiteY2" fmla="*/ 3533775 h 3590925"/>
                  <a:gd name="connsiteX3" fmla="*/ 126108 w 4946566"/>
                  <a:gd name="connsiteY3" fmla="*/ 3533775 h 3590925"/>
                  <a:gd name="connsiteX4" fmla="*/ 126108 w 4946566"/>
                  <a:gd name="connsiteY4" fmla="*/ 199916 h 3590925"/>
                  <a:gd name="connsiteX0" fmla="*/ 4704565 w 4946566"/>
                  <a:gd name="connsiteY0" fmla="*/ 199916 h 3590925"/>
                  <a:gd name="connsiteX1" fmla="*/ 4837806 w 4946566"/>
                  <a:gd name="connsiteY1" fmla="*/ 66675 h 3590925"/>
                  <a:gd name="connsiteX2" fmla="*/ 4837806 w 4946566"/>
                  <a:gd name="connsiteY2" fmla="*/ 3400534 h 3590925"/>
                  <a:gd name="connsiteX3" fmla="*/ 4704565 w 4946566"/>
                  <a:gd name="connsiteY3" fmla="*/ 3533775 h 3590925"/>
                  <a:gd name="connsiteX4" fmla="*/ 4704565 w 4946566"/>
                  <a:gd name="connsiteY4" fmla="*/ 199916 h 3590925"/>
                  <a:gd name="connsiteX0" fmla="*/ 126108 w 4946566"/>
                  <a:gd name="connsiteY0" fmla="*/ 199916 h 3590925"/>
                  <a:gd name="connsiteX1" fmla="*/ 259349 w 4946566"/>
                  <a:gd name="connsiteY1" fmla="*/ 66675 h 3590925"/>
                  <a:gd name="connsiteX2" fmla="*/ 4837806 w 4946566"/>
                  <a:gd name="connsiteY2" fmla="*/ 66675 h 3590925"/>
                  <a:gd name="connsiteX3" fmla="*/ 4704565 w 4946566"/>
                  <a:gd name="connsiteY3" fmla="*/ 199916 h 3590925"/>
                  <a:gd name="connsiteX4" fmla="*/ 126108 w 4946566"/>
                  <a:gd name="connsiteY4" fmla="*/ 199916 h 3590925"/>
                  <a:gd name="connsiteX0" fmla="*/ 126108 w 4946566"/>
                  <a:gd name="connsiteY0" fmla="*/ 199916 h 3590925"/>
                  <a:gd name="connsiteX1" fmla="*/ 206009 w 4946566"/>
                  <a:gd name="connsiteY1" fmla="*/ 28575 h 3590925"/>
                  <a:gd name="connsiteX2" fmla="*/ 1599263 w 4946566"/>
                  <a:gd name="connsiteY2" fmla="*/ 0 h 3590925"/>
                  <a:gd name="connsiteX3" fmla="*/ 4837806 w 4946566"/>
                  <a:gd name="connsiteY3" fmla="*/ 66675 h 3590925"/>
                  <a:gd name="connsiteX4" fmla="*/ 4946566 w 4946566"/>
                  <a:gd name="connsiteY4" fmla="*/ 1978024 h 3590925"/>
                  <a:gd name="connsiteX5" fmla="*/ 4868286 w 4946566"/>
                  <a:gd name="connsiteY5" fmla="*/ 3431014 h 3590925"/>
                  <a:gd name="connsiteX6" fmla="*/ 4802839 w 4946566"/>
                  <a:gd name="connsiteY6" fmla="*/ 3481387 h 3590925"/>
                  <a:gd name="connsiteX7" fmla="*/ 4704565 w 4946566"/>
                  <a:gd name="connsiteY7" fmla="*/ 3533775 h 3590925"/>
                  <a:gd name="connsiteX8" fmla="*/ 3142357 w 4946566"/>
                  <a:gd name="connsiteY8" fmla="*/ 3590925 h 3590925"/>
                  <a:gd name="connsiteX9" fmla="*/ 0 w 4946566"/>
                  <a:gd name="connsiteY9" fmla="*/ 3560445 h 3590925"/>
                  <a:gd name="connsiteX10" fmla="*/ 94357 w 4946566"/>
                  <a:gd name="connsiteY10" fmla="*/ 2028824 h 3590925"/>
                  <a:gd name="connsiteX11" fmla="*/ 49863 w 4946566"/>
                  <a:gd name="connsiteY11" fmla="*/ 1358900 h 3590925"/>
                  <a:gd name="connsiteX12" fmla="*/ 126108 w 4946566"/>
                  <a:gd name="connsiteY12" fmla="*/ 199916 h 3590925"/>
                  <a:gd name="connsiteX13" fmla="*/ 171828 w 4946566"/>
                  <a:gd name="connsiteY13" fmla="*/ 192296 h 3590925"/>
                  <a:gd name="connsiteX14" fmla="*/ 1815163 w 4946566"/>
                  <a:gd name="connsiteY14" fmla="*/ 165100 h 3590925"/>
                  <a:gd name="connsiteX15" fmla="*/ 3078857 w 4946566"/>
                  <a:gd name="connsiteY15" fmla="*/ 238124 h 3590925"/>
                  <a:gd name="connsiteX16" fmla="*/ 4532964 w 4946566"/>
                  <a:gd name="connsiteY16" fmla="*/ 228600 h 3590925"/>
                  <a:gd name="connsiteX17" fmla="*/ 4704565 w 4946566"/>
                  <a:gd name="connsiteY17" fmla="*/ 199916 h 3590925"/>
                  <a:gd name="connsiteX18" fmla="*/ 4837806 w 4946566"/>
                  <a:gd name="connsiteY18" fmla="*/ 66675 h 3590925"/>
                  <a:gd name="connsiteX19" fmla="*/ 4653765 w 4946566"/>
                  <a:gd name="connsiteY19" fmla="*/ 238016 h 3590925"/>
                  <a:gd name="connsiteX20" fmla="*/ 4685362 w 4946566"/>
                  <a:gd name="connsiteY20" fmla="*/ 1879600 h 3590925"/>
                  <a:gd name="connsiteX21" fmla="*/ 4704565 w 494656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85362 w 4868286"/>
                  <a:gd name="connsiteY20" fmla="*/ 187960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2286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0 w 4868286"/>
                  <a:gd name="connsiteY9" fmla="*/ 3531870 h 3562350"/>
                  <a:gd name="connsiteX10" fmla="*/ 158667 w 4868286"/>
                  <a:gd name="connsiteY10" fmla="*/ 2000249 h 3562350"/>
                  <a:gd name="connsiteX11" fmla="*/ 49863 w 4868286"/>
                  <a:gd name="connsiteY11" fmla="*/ 1330325 h 3562350"/>
                  <a:gd name="connsiteX12" fmla="*/ 126108 w 4868286"/>
                  <a:gd name="connsiteY12" fmla="*/ 171341 h 3562350"/>
                  <a:gd name="connsiteX13" fmla="*/ 171828 w 4868286"/>
                  <a:gd name="connsiteY13" fmla="*/ 163721 h 3562350"/>
                  <a:gd name="connsiteX14" fmla="*/ 1815163 w 4868286"/>
                  <a:gd name="connsiteY14" fmla="*/ 200025 h 3562350"/>
                  <a:gd name="connsiteX15" fmla="*/ 3078857 w 4868286"/>
                  <a:gd name="connsiteY15" fmla="*/ 209549 h 3562350"/>
                  <a:gd name="connsiteX16" fmla="*/ 4532964 w 4868286"/>
                  <a:gd name="connsiteY16" fmla="*/ 200025 h 3562350"/>
                  <a:gd name="connsiteX17" fmla="*/ 4704565 w 4868286"/>
                  <a:gd name="connsiteY17" fmla="*/ 171341 h 3562350"/>
                  <a:gd name="connsiteX18" fmla="*/ 4837806 w 4868286"/>
                  <a:gd name="connsiteY18" fmla="*/ 38100 h 3562350"/>
                  <a:gd name="connsiteX19" fmla="*/ 4653765 w 4868286"/>
                  <a:gd name="connsiteY19" fmla="*/ 209441 h 3562350"/>
                  <a:gd name="connsiteX20" fmla="*/ 4604974 w 4868286"/>
                  <a:gd name="connsiteY20" fmla="*/ 1857375 h 3562350"/>
                  <a:gd name="connsiteX21" fmla="*/ 4704565 w 4868286"/>
                  <a:gd name="connsiteY21" fmla="*/ 3505200 h 3562350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1817981 w 4868286"/>
                  <a:gd name="connsiteY9" fmla="*/ 3557305 h 3562350"/>
                  <a:gd name="connsiteX10" fmla="*/ 0 w 4868286"/>
                  <a:gd name="connsiteY10" fmla="*/ 3531870 h 3562350"/>
                  <a:gd name="connsiteX11" fmla="*/ 158667 w 4868286"/>
                  <a:gd name="connsiteY11" fmla="*/ 2000249 h 3562350"/>
                  <a:gd name="connsiteX12" fmla="*/ 49863 w 4868286"/>
                  <a:gd name="connsiteY12" fmla="*/ 1330325 h 3562350"/>
                  <a:gd name="connsiteX13" fmla="*/ 126108 w 4868286"/>
                  <a:gd name="connsiteY13" fmla="*/ 171341 h 3562350"/>
                  <a:gd name="connsiteX14" fmla="*/ 171828 w 4868286"/>
                  <a:gd name="connsiteY14" fmla="*/ 163721 h 3562350"/>
                  <a:gd name="connsiteX15" fmla="*/ 1815163 w 4868286"/>
                  <a:gd name="connsiteY15" fmla="*/ 200025 h 3562350"/>
                  <a:gd name="connsiteX16" fmla="*/ 3078857 w 4868286"/>
                  <a:gd name="connsiteY16" fmla="*/ 209549 h 3562350"/>
                  <a:gd name="connsiteX17" fmla="*/ 4532964 w 4868286"/>
                  <a:gd name="connsiteY17" fmla="*/ 200025 h 3562350"/>
                  <a:gd name="connsiteX18" fmla="*/ 4704565 w 4868286"/>
                  <a:gd name="connsiteY18" fmla="*/ 171341 h 3562350"/>
                  <a:gd name="connsiteX19" fmla="*/ 4837806 w 4868286"/>
                  <a:gd name="connsiteY19" fmla="*/ 38100 h 3562350"/>
                  <a:gd name="connsiteX20" fmla="*/ 4653765 w 4868286"/>
                  <a:gd name="connsiteY20" fmla="*/ 209441 h 3562350"/>
                  <a:gd name="connsiteX21" fmla="*/ 4604974 w 4868286"/>
                  <a:gd name="connsiteY21" fmla="*/ 1857375 h 3562350"/>
                  <a:gd name="connsiteX22" fmla="*/ 4704565 w 4868286"/>
                  <a:gd name="connsiteY22" fmla="*/ 35052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8286" h="3562350" stroke="0" extrusionOk="0">
                    <a:moveTo>
                      <a:pt x="126108" y="171341"/>
                    </a:moveTo>
                    <a:lnTo>
                      <a:pt x="4704565" y="171341"/>
                    </a:lnTo>
                    <a:lnTo>
                      <a:pt x="4704565" y="3505200"/>
                    </a:lnTo>
                    <a:lnTo>
                      <a:pt x="126108" y="3505200"/>
                    </a:lnTo>
                    <a:lnTo>
                      <a:pt x="126108" y="171341"/>
                    </a:lnTo>
                    <a:close/>
                  </a:path>
                  <a:path w="4868286" h="3562350" fill="darkenLess" stroke="0" extrusionOk="0">
                    <a:moveTo>
                      <a:pt x="4704565" y="171341"/>
                    </a:moveTo>
                    <a:lnTo>
                      <a:pt x="4837806" y="38100"/>
                    </a:lnTo>
                    <a:lnTo>
                      <a:pt x="4837806" y="3371959"/>
                    </a:lnTo>
                    <a:lnTo>
                      <a:pt x="4704565" y="3505200"/>
                    </a:lnTo>
                    <a:lnTo>
                      <a:pt x="4704565" y="171341"/>
                    </a:lnTo>
                    <a:close/>
                  </a:path>
                  <a:path w="4868286" h="3562350" fill="lightenLess" stroke="0" extrusionOk="0">
                    <a:moveTo>
                      <a:pt x="126108" y="171341"/>
                    </a:moveTo>
                    <a:lnTo>
                      <a:pt x="259349" y="38100"/>
                    </a:lnTo>
                    <a:lnTo>
                      <a:pt x="4837806" y="38100"/>
                    </a:lnTo>
                    <a:lnTo>
                      <a:pt x="4704565" y="171341"/>
                    </a:lnTo>
                    <a:lnTo>
                      <a:pt x="126108" y="171341"/>
                    </a:lnTo>
                    <a:close/>
                  </a:path>
                  <a:path w="4868286" h="3562350" fill="none" extrusionOk="0">
                    <a:moveTo>
                      <a:pt x="126108" y="171341"/>
                    </a:moveTo>
                    <a:lnTo>
                      <a:pt x="206009" y="0"/>
                    </a:lnTo>
                    <a:lnTo>
                      <a:pt x="1599263" y="9525"/>
                    </a:lnTo>
                    <a:lnTo>
                      <a:pt x="4837806" y="38100"/>
                    </a:lnTo>
                    <a:cubicBezTo>
                      <a:pt x="4844156" y="666750"/>
                      <a:pt x="4763365" y="1314449"/>
                      <a:pt x="4769715" y="1943099"/>
                    </a:cubicBezTo>
                    <a:lnTo>
                      <a:pt x="4868286" y="3402439"/>
                    </a:lnTo>
                    <a:cubicBezTo>
                      <a:pt x="4848693" y="3423040"/>
                      <a:pt x="4822432" y="3432211"/>
                      <a:pt x="4802839" y="3452812"/>
                    </a:cubicBezTo>
                    <a:lnTo>
                      <a:pt x="4704565" y="3505200"/>
                    </a:lnTo>
                    <a:cubicBezTo>
                      <a:pt x="4234629" y="3507317"/>
                      <a:pt x="3612293" y="3560233"/>
                      <a:pt x="3142357" y="3562350"/>
                    </a:cubicBezTo>
                    <a:lnTo>
                      <a:pt x="1817981" y="3557305"/>
                    </a:lnTo>
                    <a:lnTo>
                      <a:pt x="0" y="3531870"/>
                    </a:lnTo>
                    <a:cubicBezTo>
                      <a:pt x="2116" y="3030220"/>
                      <a:pt x="156551" y="2501899"/>
                      <a:pt x="158667" y="2000249"/>
                    </a:cubicBezTo>
                    <a:cubicBezTo>
                      <a:pt x="160769" y="1776941"/>
                      <a:pt x="47761" y="1553633"/>
                      <a:pt x="49863" y="1330325"/>
                    </a:cubicBezTo>
                    <a:lnTo>
                      <a:pt x="126108" y="171341"/>
                    </a:lnTo>
                    <a:close/>
                    <a:moveTo>
                      <a:pt x="171828" y="163721"/>
                    </a:moveTo>
                    <a:lnTo>
                      <a:pt x="1815163" y="200025"/>
                    </a:lnTo>
                    <a:lnTo>
                      <a:pt x="3078857" y="209549"/>
                    </a:lnTo>
                    <a:lnTo>
                      <a:pt x="4532964" y="200025"/>
                    </a:lnTo>
                    <a:lnTo>
                      <a:pt x="4704565" y="171341"/>
                    </a:lnTo>
                    <a:lnTo>
                      <a:pt x="4837806" y="38100"/>
                    </a:lnTo>
                    <a:moveTo>
                      <a:pt x="4653765" y="209441"/>
                    </a:moveTo>
                    <a:cubicBezTo>
                      <a:pt x="4660064" y="765102"/>
                      <a:pt x="4598675" y="1301714"/>
                      <a:pt x="4604974" y="1857375"/>
                    </a:cubicBezTo>
                    <a:lnTo>
                      <a:pt x="4704565" y="35052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16">
                <a:extLst>
                  <a:ext uri="{FF2B5EF4-FFF2-40B4-BE49-F238E27FC236}">
                    <a16:creationId xmlns:a16="http://schemas.microsoft.com/office/drawing/2014/main" id="{DEB9209C-FEBA-4EDA-B3CB-128D8F0494DB}"/>
                  </a:ext>
                </a:extLst>
              </p:cNvPr>
              <p:cNvSpPr txBox="1"/>
              <p:nvPr/>
            </p:nvSpPr>
            <p:spPr>
              <a:xfrm>
                <a:off x="6662131" y="5368550"/>
                <a:ext cx="11621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Based like</a:t>
                </a:r>
              </a:p>
              <a:p>
                <a:pPr algn="ctr"/>
                <a:r>
                  <a:rPr lang="en-US" altLang="zh-CN" sz="1100" dirty="0" err="1">
                    <a:latin typeface="Comic Sans MS" panose="030F0702030302020204" pitchFamily="66" charset="0"/>
                  </a:rPr>
                  <a:t>libFuzzer</a:t>
                </a:r>
                <a:endParaRPr lang="zh-CN" altLang="en-US" sz="1100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25" name="文本框 11">
            <a:extLst>
              <a:ext uri="{FF2B5EF4-FFF2-40B4-BE49-F238E27FC236}">
                <a16:creationId xmlns:a16="http://schemas.microsoft.com/office/drawing/2014/main" id="{4E21D6BB-90E3-4FA3-82C0-4F684E045F7D}"/>
              </a:ext>
            </a:extLst>
          </p:cNvPr>
          <p:cNvSpPr txBox="1"/>
          <p:nvPr/>
        </p:nvSpPr>
        <p:spPr>
          <a:xfrm>
            <a:off x="1832292" y="1719113"/>
            <a:ext cx="6854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ISSTA 2019</a:t>
            </a:r>
          </a:p>
          <a:p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A tool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enable coverage-guided fuzzing</a:t>
            </a:r>
          </a:p>
          <a:p>
            <a:pPr lvl="1"/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Fuzzing on Java test (Junit)</a:t>
            </a: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Depends on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quickcheck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</p:txBody>
      </p:sp>
      <p:grpSp>
        <p:nvGrpSpPr>
          <p:cNvPr id="26" name="组合 18">
            <a:extLst>
              <a:ext uri="{FF2B5EF4-FFF2-40B4-BE49-F238E27FC236}">
                <a16:creationId xmlns:a16="http://schemas.microsoft.com/office/drawing/2014/main" id="{8248C0A4-42A6-4CB2-8A58-21184D6C5C9B}"/>
              </a:ext>
            </a:extLst>
          </p:cNvPr>
          <p:cNvGrpSpPr/>
          <p:nvPr/>
        </p:nvGrpSpPr>
        <p:grpSpPr>
          <a:xfrm>
            <a:off x="2930630" y="518421"/>
            <a:ext cx="4629150" cy="5829300"/>
            <a:chOff x="6568746" y="171450"/>
            <a:chExt cx="4629150" cy="5829300"/>
          </a:xfrm>
        </p:grpSpPr>
        <p:sp>
          <p:nvSpPr>
            <p:cNvPr id="27" name="矩形: 圆角 4">
              <a:extLst>
                <a:ext uri="{FF2B5EF4-FFF2-40B4-BE49-F238E27FC236}">
                  <a16:creationId xmlns:a16="http://schemas.microsoft.com/office/drawing/2014/main" id="{B6F2D0C4-013F-49C8-A3C3-91632CF806A7}"/>
                </a:ext>
              </a:extLst>
            </p:cNvPr>
            <p:cNvSpPr/>
            <p:nvPr/>
          </p:nvSpPr>
          <p:spPr>
            <a:xfrm>
              <a:off x="6568746" y="171450"/>
              <a:ext cx="4629150" cy="5829300"/>
            </a:xfrm>
            <a:prstGeom prst="roundRect">
              <a:avLst>
                <a:gd name="adj" fmla="val 61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27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" name="组合 11">
              <a:extLst>
                <a:ext uri="{FF2B5EF4-FFF2-40B4-BE49-F238E27FC236}">
                  <a16:creationId xmlns:a16="http://schemas.microsoft.com/office/drawing/2014/main" id="{368265C5-7997-4573-BCED-8235D5A67B4E}"/>
                </a:ext>
              </a:extLst>
            </p:cNvPr>
            <p:cNvGrpSpPr/>
            <p:nvPr/>
          </p:nvGrpSpPr>
          <p:grpSpPr>
            <a:xfrm>
              <a:off x="6709430" y="520318"/>
              <a:ext cx="2651454" cy="737860"/>
              <a:chOff x="6577175" y="749930"/>
              <a:chExt cx="2651454" cy="737860"/>
            </a:xfrm>
          </p:grpSpPr>
          <p:sp>
            <p:nvSpPr>
              <p:cNvPr id="32" name="立方体 4">
                <a:extLst>
                  <a:ext uri="{FF2B5EF4-FFF2-40B4-BE49-F238E27FC236}">
                    <a16:creationId xmlns:a16="http://schemas.microsoft.com/office/drawing/2014/main" id="{97E26EA2-7659-4AE6-A94D-31268D8DC9AB}"/>
                  </a:ext>
                </a:extLst>
              </p:cNvPr>
              <p:cNvSpPr/>
              <p:nvPr/>
            </p:nvSpPr>
            <p:spPr>
              <a:xfrm flipH="1" flipV="1">
                <a:off x="6577175" y="749930"/>
                <a:ext cx="2594304" cy="737860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2460" h="3590925" stroke="0" extrusionOk="0">
                    <a:moveTo>
                      <a:pt x="76311" y="199916"/>
                    </a:moveTo>
                    <a:lnTo>
                      <a:pt x="4654768" y="199916"/>
                    </a:lnTo>
                    <a:lnTo>
                      <a:pt x="4654768" y="3533775"/>
                    </a:lnTo>
                    <a:lnTo>
                      <a:pt x="76311" y="3533775"/>
                    </a:lnTo>
                    <a:lnTo>
                      <a:pt x="76311" y="199916"/>
                    </a:lnTo>
                    <a:close/>
                  </a:path>
                  <a:path w="4832460" h="3590925" fill="darkenLess" stroke="0" extrusionOk="0">
                    <a:moveTo>
                      <a:pt x="4654768" y="199916"/>
                    </a:moveTo>
                    <a:lnTo>
                      <a:pt x="4788009" y="66675"/>
                    </a:lnTo>
                    <a:lnTo>
                      <a:pt x="4788009" y="3400534"/>
                    </a:lnTo>
                    <a:lnTo>
                      <a:pt x="4654768" y="3533775"/>
                    </a:lnTo>
                    <a:lnTo>
                      <a:pt x="4654768" y="199916"/>
                    </a:lnTo>
                    <a:close/>
                  </a:path>
                  <a:path w="4832460" h="3590925" fill="lightenLess" stroke="0" extrusionOk="0">
                    <a:moveTo>
                      <a:pt x="76311" y="199916"/>
                    </a:moveTo>
                    <a:lnTo>
                      <a:pt x="209552" y="66675"/>
                    </a:lnTo>
                    <a:lnTo>
                      <a:pt x="4788009" y="66675"/>
                    </a:lnTo>
                    <a:lnTo>
                      <a:pt x="4654768" y="199916"/>
                    </a:lnTo>
                    <a:lnTo>
                      <a:pt x="76311" y="199916"/>
                    </a:lnTo>
                    <a:close/>
                  </a:path>
                  <a:path w="4832460" h="3590925" fill="none" extrusionOk="0">
                    <a:moveTo>
                      <a:pt x="76311" y="199916"/>
                    </a:moveTo>
                    <a:lnTo>
                      <a:pt x="156212" y="28575"/>
                    </a:lnTo>
                    <a:cubicBezTo>
                      <a:pt x="602850" y="27517"/>
                      <a:pt x="1102828" y="1058"/>
                      <a:pt x="1549466" y="0"/>
                    </a:cubicBezTo>
                    <a:lnTo>
                      <a:pt x="4788009" y="66675"/>
                    </a:lnTo>
                    <a:cubicBezTo>
                      <a:pt x="4794359" y="695325"/>
                      <a:pt x="4826110" y="1349374"/>
                      <a:pt x="4832460" y="1978024"/>
                    </a:cubicBezTo>
                    <a:lnTo>
                      <a:pt x="4818489" y="3431014"/>
                    </a:lnTo>
                    <a:cubicBezTo>
                      <a:pt x="4798896" y="3451615"/>
                      <a:pt x="4772635" y="3460786"/>
                      <a:pt x="4753042" y="3481387"/>
                    </a:cubicBezTo>
                    <a:lnTo>
                      <a:pt x="4654768" y="3533775"/>
                    </a:lnTo>
                    <a:cubicBezTo>
                      <a:pt x="4184832" y="3535892"/>
                      <a:pt x="3562496" y="3588808"/>
                      <a:pt x="3092560" y="3590925"/>
                    </a:cubicBezTo>
                    <a:lnTo>
                      <a:pt x="30591" y="3541395"/>
                    </a:lnTo>
                    <a:cubicBezTo>
                      <a:pt x="32707" y="3039745"/>
                      <a:pt x="42444" y="2530474"/>
                      <a:pt x="44560" y="2028824"/>
                    </a:cubicBezTo>
                    <a:cubicBezTo>
                      <a:pt x="46662" y="1805516"/>
                      <a:pt x="-2036" y="1582208"/>
                      <a:pt x="66" y="1358900"/>
                    </a:cubicBezTo>
                    <a:lnTo>
                      <a:pt x="76311" y="199916"/>
                    </a:lnTo>
                    <a:close/>
                    <a:moveTo>
                      <a:pt x="122031" y="192296"/>
                    </a:moveTo>
                    <a:cubicBezTo>
                      <a:pt x="668116" y="201857"/>
                      <a:pt x="1219281" y="155539"/>
                      <a:pt x="1765366" y="165100"/>
                    </a:cubicBezTo>
                    <a:lnTo>
                      <a:pt x="3029060" y="238124"/>
                    </a:lnTo>
                    <a:lnTo>
                      <a:pt x="4483167" y="228600"/>
                    </a:lnTo>
                    <a:lnTo>
                      <a:pt x="4654768" y="199916"/>
                    </a:lnTo>
                    <a:lnTo>
                      <a:pt x="4788009" y="66675"/>
                    </a:lnTo>
                    <a:moveTo>
                      <a:pt x="4603968" y="238016"/>
                    </a:moveTo>
                    <a:cubicBezTo>
                      <a:pt x="4610267" y="793677"/>
                      <a:pt x="4629266" y="1323939"/>
                      <a:pt x="4635565" y="1879600"/>
                    </a:cubicBezTo>
                    <a:lnTo>
                      <a:pt x="4654768" y="353377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5">
                <a:extLst>
                  <a:ext uri="{FF2B5EF4-FFF2-40B4-BE49-F238E27FC236}">
                    <a16:creationId xmlns:a16="http://schemas.microsoft.com/office/drawing/2014/main" id="{A4DD0A8B-14C2-4D82-ADCF-CFBBBEA272E6}"/>
                  </a:ext>
                </a:extLst>
              </p:cNvPr>
              <p:cNvSpPr txBox="1"/>
              <p:nvPr/>
            </p:nvSpPr>
            <p:spPr>
              <a:xfrm>
                <a:off x="6703409" y="857250"/>
                <a:ext cx="2525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600" dirty="0">
                    <a:latin typeface="Comic Sans MS" panose="030F0702030302020204" pitchFamily="66" charset="0"/>
                    <a:hlinkClick r:id="rId5"/>
                  </a:rPr>
                  <a:t>Jazzer</a:t>
                </a:r>
                <a:endParaRPr lang="zh-CN" altLang="en-US" sz="2800" b="1" spc="600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9" name="组合 17">
              <a:extLst>
                <a:ext uri="{FF2B5EF4-FFF2-40B4-BE49-F238E27FC236}">
                  <a16:creationId xmlns:a16="http://schemas.microsoft.com/office/drawing/2014/main" id="{988A50ED-F995-4E54-8D5F-A0BEDFFA1707}"/>
                </a:ext>
              </a:extLst>
            </p:cNvPr>
            <p:cNvGrpSpPr/>
            <p:nvPr/>
          </p:nvGrpSpPr>
          <p:grpSpPr>
            <a:xfrm>
              <a:off x="6662131" y="5380274"/>
              <a:ext cx="1162185" cy="430887"/>
              <a:chOff x="6662131" y="5368550"/>
              <a:chExt cx="1162185" cy="430887"/>
            </a:xfrm>
          </p:grpSpPr>
          <p:sp>
            <p:nvSpPr>
              <p:cNvPr id="30" name="立方体 4">
                <a:extLst>
                  <a:ext uri="{FF2B5EF4-FFF2-40B4-BE49-F238E27FC236}">
                    <a16:creationId xmlns:a16="http://schemas.microsoft.com/office/drawing/2014/main" id="{5F6B9C25-0BF5-4928-BB20-8DBA5E857A1E}"/>
                  </a:ext>
                </a:extLst>
              </p:cNvPr>
              <p:cNvSpPr/>
              <p:nvPr/>
            </p:nvSpPr>
            <p:spPr>
              <a:xfrm flipH="1" flipV="1">
                <a:off x="6736100" y="5388951"/>
                <a:ext cx="933430" cy="378468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126108 w 4882257"/>
                  <a:gd name="connsiteY0" fmla="*/ 199916 h 3590925"/>
                  <a:gd name="connsiteX1" fmla="*/ 4704565 w 4882257"/>
                  <a:gd name="connsiteY1" fmla="*/ 199916 h 3590925"/>
                  <a:gd name="connsiteX2" fmla="*/ 4704565 w 4882257"/>
                  <a:gd name="connsiteY2" fmla="*/ 3533775 h 3590925"/>
                  <a:gd name="connsiteX3" fmla="*/ 126108 w 4882257"/>
                  <a:gd name="connsiteY3" fmla="*/ 3533775 h 3590925"/>
                  <a:gd name="connsiteX4" fmla="*/ 126108 w 4882257"/>
                  <a:gd name="connsiteY4" fmla="*/ 199916 h 3590925"/>
                  <a:gd name="connsiteX0" fmla="*/ 4704565 w 4882257"/>
                  <a:gd name="connsiteY0" fmla="*/ 199916 h 3590925"/>
                  <a:gd name="connsiteX1" fmla="*/ 4837806 w 4882257"/>
                  <a:gd name="connsiteY1" fmla="*/ 66675 h 3590925"/>
                  <a:gd name="connsiteX2" fmla="*/ 4837806 w 4882257"/>
                  <a:gd name="connsiteY2" fmla="*/ 3400534 h 3590925"/>
                  <a:gd name="connsiteX3" fmla="*/ 4704565 w 4882257"/>
                  <a:gd name="connsiteY3" fmla="*/ 3533775 h 3590925"/>
                  <a:gd name="connsiteX4" fmla="*/ 4704565 w 4882257"/>
                  <a:gd name="connsiteY4" fmla="*/ 199916 h 3590925"/>
                  <a:gd name="connsiteX0" fmla="*/ 126108 w 4882257"/>
                  <a:gd name="connsiteY0" fmla="*/ 199916 h 3590925"/>
                  <a:gd name="connsiteX1" fmla="*/ 259349 w 4882257"/>
                  <a:gd name="connsiteY1" fmla="*/ 66675 h 3590925"/>
                  <a:gd name="connsiteX2" fmla="*/ 4837806 w 4882257"/>
                  <a:gd name="connsiteY2" fmla="*/ 66675 h 3590925"/>
                  <a:gd name="connsiteX3" fmla="*/ 4704565 w 4882257"/>
                  <a:gd name="connsiteY3" fmla="*/ 199916 h 3590925"/>
                  <a:gd name="connsiteX4" fmla="*/ 126108 w 4882257"/>
                  <a:gd name="connsiteY4" fmla="*/ 199916 h 3590925"/>
                  <a:gd name="connsiteX0" fmla="*/ 126108 w 4882257"/>
                  <a:gd name="connsiteY0" fmla="*/ 199916 h 3590925"/>
                  <a:gd name="connsiteX1" fmla="*/ 206009 w 4882257"/>
                  <a:gd name="connsiteY1" fmla="*/ 28575 h 3590925"/>
                  <a:gd name="connsiteX2" fmla="*/ 1599263 w 4882257"/>
                  <a:gd name="connsiteY2" fmla="*/ 0 h 3590925"/>
                  <a:gd name="connsiteX3" fmla="*/ 4837806 w 4882257"/>
                  <a:gd name="connsiteY3" fmla="*/ 66675 h 3590925"/>
                  <a:gd name="connsiteX4" fmla="*/ 4882257 w 4882257"/>
                  <a:gd name="connsiteY4" fmla="*/ 1978024 h 3590925"/>
                  <a:gd name="connsiteX5" fmla="*/ 4868286 w 4882257"/>
                  <a:gd name="connsiteY5" fmla="*/ 3431014 h 3590925"/>
                  <a:gd name="connsiteX6" fmla="*/ 4802839 w 4882257"/>
                  <a:gd name="connsiteY6" fmla="*/ 3481387 h 3590925"/>
                  <a:gd name="connsiteX7" fmla="*/ 4704565 w 4882257"/>
                  <a:gd name="connsiteY7" fmla="*/ 3533775 h 3590925"/>
                  <a:gd name="connsiteX8" fmla="*/ 3142357 w 4882257"/>
                  <a:gd name="connsiteY8" fmla="*/ 3590925 h 3590925"/>
                  <a:gd name="connsiteX9" fmla="*/ 0 w 4882257"/>
                  <a:gd name="connsiteY9" fmla="*/ 3560445 h 3590925"/>
                  <a:gd name="connsiteX10" fmla="*/ 94357 w 4882257"/>
                  <a:gd name="connsiteY10" fmla="*/ 2028824 h 3590925"/>
                  <a:gd name="connsiteX11" fmla="*/ 49863 w 4882257"/>
                  <a:gd name="connsiteY11" fmla="*/ 1358900 h 3590925"/>
                  <a:gd name="connsiteX12" fmla="*/ 126108 w 4882257"/>
                  <a:gd name="connsiteY12" fmla="*/ 199916 h 3590925"/>
                  <a:gd name="connsiteX13" fmla="*/ 171828 w 4882257"/>
                  <a:gd name="connsiteY13" fmla="*/ 192296 h 3590925"/>
                  <a:gd name="connsiteX14" fmla="*/ 1815163 w 4882257"/>
                  <a:gd name="connsiteY14" fmla="*/ 165100 h 3590925"/>
                  <a:gd name="connsiteX15" fmla="*/ 3078857 w 4882257"/>
                  <a:gd name="connsiteY15" fmla="*/ 238124 h 3590925"/>
                  <a:gd name="connsiteX16" fmla="*/ 4532964 w 4882257"/>
                  <a:gd name="connsiteY16" fmla="*/ 228600 h 3590925"/>
                  <a:gd name="connsiteX17" fmla="*/ 4704565 w 4882257"/>
                  <a:gd name="connsiteY17" fmla="*/ 199916 h 3590925"/>
                  <a:gd name="connsiteX18" fmla="*/ 4837806 w 4882257"/>
                  <a:gd name="connsiteY18" fmla="*/ 66675 h 3590925"/>
                  <a:gd name="connsiteX19" fmla="*/ 4653765 w 4882257"/>
                  <a:gd name="connsiteY19" fmla="*/ 238016 h 3590925"/>
                  <a:gd name="connsiteX20" fmla="*/ 4685362 w 4882257"/>
                  <a:gd name="connsiteY20" fmla="*/ 1879600 h 3590925"/>
                  <a:gd name="connsiteX21" fmla="*/ 4704565 w 4882257"/>
                  <a:gd name="connsiteY21" fmla="*/ 3533775 h 3590925"/>
                  <a:gd name="connsiteX0" fmla="*/ 126108 w 4946566"/>
                  <a:gd name="connsiteY0" fmla="*/ 199916 h 3590925"/>
                  <a:gd name="connsiteX1" fmla="*/ 4704565 w 4946566"/>
                  <a:gd name="connsiteY1" fmla="*/ 199916 h 3590925"/>
                  <a:gd name="connsiteX2" fmla="*/ 4704565 w 4946566"/>
                  <a:gd name="connsiteY2" fmla="*/ 3533775 h 3590925"/>
                  <a:gd name="connsiteX3" fmla="*/ 126108 w 4946566"/>
                  <a:gd name="connsiteY3" fmla="*/ 3533775 h 3590925"/>
                  <a:gd name="connsiteX4" fmla="*/ 126108 w 4946566"/>
                  <a:gd name="connsiteY4" fmla="*/ 199916 h 3590925"/>
                  <a:gd name="connsiteX0" fmla="*/ 4704565 w 4946566"/>
                  <a:gd name="connsiteY0" fmla="*/ 199916 h 3590925"/>
                  <a:gd name="connsiteX1" fmla="*/ 4837806 w 4946566"/>
                  <a:gd name="connsiteY1" fmla="*/ 66675 h 3590925"/>
                  <a:gd name="connsiteX2" fmla="*/ 4837806 w 4946566"/>
                  <a:gd name="connsiteY2" fmla="*/ 3400534 h 3590925"/>
                  <a:gd name="connsiteX3" fmla="*/ 4704565 w 4946566"/>
                  <a:gd name="connsiteY3" fmla="*/ 3533775 h 3590925"/>
                  <a:gd name="connsiteX4" fmla="*/ 4704565 w 4946566"/>
                  <a:gd name="connsiteY4" fmla="*/ 199916 h 3590925"/>
                  <a:gd name="connsiteX0" fmla="*/ 126108 w 4946566"/>
                  <a:gd name="connsiteY0" fmla="*/ 199916 h 3590925"/>
                  <a:gd name="connsiteX1" fmla="*/ 259349 w 4946566"/>
                  <a:gd name="connsiteY1" fmla="*/ 66675 h 3590925"/>
                  <a:gd name="connsiteX2" fmla="*/ 4837806 w 4946566"/>
                  <a:gd name="connsiteY2" fmla="*/ 66675 h 3590925"/>
                  <a:gd name="connsiteX3" fmla="*/ 4704565 w 4946566"/>
                  <a:gd name="connsiteY3" fmla="*/ 199916 h 3590925"/>
                  <a:gd name="connsiteX4" fmla="*/ 126108 w 4946566"/>
                  <a:gd name="connsiteY4" fmla="*/ 199916 h 3590925"/>
                  <a:gd name="connsiteX0" fmla="*/ 126108 w 4946566"/>
                  <a:gd name="connsiteY0" fmla="*/ 199916 h 3590925"/>
                  <a:gd name="connsiteX1" fmla="*/ 206009 w 4946566"/>
                  <a:gd name="connsiteY1" fmla="*/ 28575 h 3590925"/>
                  <a:gd name="connsiteX2" fmla="*/ 1599263 w 4946566"/>
                  <a:gd name="connsiteY2" fmla="*/ 0 h 3590925"/>
                  <a:gd name="connsiteX3" fmla="*/ 4837806 w 4946566"/>
                  <a:gd name="connsiteY3" fmla="*/ 66675 h 3590925"/>
                  <a:gd name="connsiteX4" fmla="*/ 4946566 w 4946566"/>
                  <a:gd name="connsiteY4" fmla="*/ 1978024 h 3590925"/>
                  <a:gd name="connsiteX5" fmla="*/ 4868286 w 4946566"/>
                  <a:gd name="connsiteY5" fmla="*/ 3431014 h 3590925"/>
                  <a:gd name="connsiteX6" fmla="*/ 4802839 w 4946566"/>
                  <a:gd name="connsiteY6" fmla="*/ 3481387 h 3590925"/>
                  <a:gd name="connsiteX7" fmla="*/ 4704565 w 4946566"/>
                  <a:gd name="connsiteY7" fmla="*/ 3533775 h 3590925"/>
                  <a:gd name="connsiteX8" fmla="*/ 3142357 w 4946566"/>
                  <a:gd name="connsiteY8" fmla="*/ 3590925 h 3590925"/>
                  <a:gd name="connsiteX9" fmla="*/ 0 w 4946566"/>
                  <a:gd name="connsiteY9" fmla="*/ 3560445 h 3590925"/>
                  <a:gd name="connsiteX10" fmla="*/ 94357 w 4946566"/>
                  <a:gd name="connsiteY10" fmla="*/ 2028824 h 3590925"/>
                  <a:gd name="connsiteX11" fmla="*/ 49863 w 4946566"/>
                  <a:gd name="connsiteY11" fmla="*/ 1358900 h 3590925"/>
                  <a:gd name="connsiteX12" fmla="*/ 126108 w 4946566"/>
                  <a:gd name="connsiteY12" fmla="*/ 199916 h 3590925"/>
                  <a:gd name="connsiteX13" fmla="*/ 171828 w 4946566"/>
                  <a:gd name="connsiteY13" fmla="*/ 192296 h 3590925"/>
                  <a:gd name="connsiteX14" fmla="*/ 1815163 w 4946566"/>
                  <a:gd name="connsiteY14" fmla="*/ 165100 h 3590925"/>
                  <a:gd name="connsiteX15" fmla="*/ 3078857 w 4946566"/>
                  <a:gd name="connsiteY15" fmla="*/ 238124 h 3590925"/>
                  <a:gd name="connsiteX16" fmla="*/ 4532964 w 4946566"/>
                  <a:gd name="connsiteY16" fmla="*/ 228600 h 3590925"/>
                  <a:gd name="connsiteX17" fmla="*/ 4704565 w 4946566"/>
                  <a:gd name="connsiteY17" fmla="*/ 199916 h 3590925"/>
                  <a:gd name="connsiteX18" fmla="*/ 4837806 w 4946566"/>
                  <a:gd name="connsiteY18" fmla="*/ 66675 h 3590925"/>
                  <a:gd name="connsiteX19" fmla="*/ 4653765 w 4946566"/>
                  <a:gd name="connsiteY19" fmla="*/ 238016 h 3590925"/>
                  <a:gd name="connsiteX20" fmla="*/ 4685362 w 4946566"/>
                  <a:gd name="connsiteY20" fmla="*/ 1879600 h 3590925"/>
                  <a:gd name="connsiteX21" fmla="*/ 4704565 w 494656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85362 w 4868286"/>
                  <a:gd name="connsiteY20" fmla="*/ 187960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2286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0 w 4868286"/>
                  <a:gd name="connsiteY9" fmla="*/ 3531870 h 3562350"/>
                  <a:gd name="connsiteX10" fmla="*/ 158667 w 4868286"/>
                  <a:gd name="connsiteY10" fmla="*/ 2000249 h 3562350"/>
                  <a:gd name="connsiteX11" fmla="*/ 49863 w 4868286"/>
                  <a:gd name="connsiteY11" fmla="*/ 1330325 h 3562350"/>
                  <a:gd name="connsiteX12" fmla="*/ 126108 w 4868286"/>
                  <a:gd name="connsiteY12" fmla="*/ 171341 h 3562350"/>
                  <a:gd name="connsiteX13" fmla="*/ 171828 w 4868286"/>
                  <a:gd name="connsiteY13" fmla="*/ 163721 h 3562350"/>
                  <a:gd name="connsiteX14" fmla="*/ 1815163 w 4868286"/>
                  <a:gd name="connsiteY14" fmla="*/ 200025 h 3562350"/>
                  <a:gd name="connsiteX15" fmla="*/ 3078857 w 4868286"/>
                  <a:gd name="connsiteY15" fmla="*/ 209549 h 3562350"/>
                  <a:gd name="connsiteX16" fmla="*/ 4532964 w 4868286"/>
                  <a:gd name="connsiteY16" fmla="*/ 200025 h 3562350"/>
                  <a:gd name="connsiteX17" fmla="*/ 4704565 w 4868286"/>
                  <a:gd name="connsiteY17" fmla="*/ 171341 h 3562350"/>
                  <a:gd name="connsiteX18" fmla="*/ 4837806 w 4868286"/>
                  <a:gd name="connsiteY18" fmla="*/ 38100 h 3562350"/>
                  <a:gd name="connsiteX19" fmla="*/ 4653765 w 4868286"/>
                  <a:gd name="connsiteY19" fmla="*/ 209441 h 3562350"/>
                  <a:gd name="connsiteX20" fmla="*/ 4604974 w 4868286"/>
                  <a:gd name="connsiteY20" fmla="*/ 1857375 h 3562350"/>
                  <a:gd name="connsiteX21" fmla="*/ 4704565 w 4868286"/>
                  <a:gd name="connsiteY21" fmla="*/ 3505200 h 3562350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1817981 w 4868286"/>
                  <a:gd name="connsiteY9" fmla="*/ 3557305 h 3562350"/>
                  <a:gd name="connsiteX10" fmla="*/ 0 w 4868286"/>
                  <a:gd name="connsiteY10" fmla="*/ 3531870 h 3562350"/>
                  <a:gd name="connsiteX11" fmla="*/ 158667 w 4868286"/>
                  <a:gd name="connsiteY11" fmla="*/ 2000249 h 3562350"/>
                  <a:gd name="connsiteX12" fmla="*/ 49863 w 4868286"/>
                  <a:gd name="connsiteY12" fmla="*/ 1330325 h 3562350"/>
                  <a:gd name="connsiteX13" fmla="*/ 126108 w 4868286"/>
                  <a:gd name="connsiteY13" fmla="*/ 171341 h 3562350"/>
                  <a:gd name="connsiteX14" fmla="*/ 171828 w 4868286"/>
                  <a:gd name="connsiteY14" fmla="*/ 163721 h 3562350"/>
                  <a:gd name="connsiteX15" fmla="*/ 1815163 w 4868286"/>
                  <a:gd name="connsiteY15" fmla="*/ 200025 h 3562350"/>
                  <a:gd name="connsiteX16" fmla="*/ 3078857 w 4868286"/>
                  <a:gd name="connsiteY16" fmla="*/ 209549 h 3562350"/>
                  <a:gd name="connsiteX17" fmla="*/ 4532964 w 4868286"/>
                  <a:gd name="connsiteY17" fmla="*/ 200025 h 3562350"/>
                  <a:gd name="connsiteX18" fmla="*/ 4704565 w 4868286"/>
                  <a:gd name="connsiteY18" fmla="*/ 171341 h 3562350"/>
                  <a:gd name="connsiteX19" fmla="*/ 4837806 w 4868286"/>
                  <a:gd name="connsiteY19" fmla="*/ 38100 h 3562350"/>
                  <a:gd name="connsiteX20" fmla="*/ 4653765 w 4868286"/>
                  <a:gd name="connsiteY20" fmla="*/ 209441 h 3562350"/>
                  <a:gd name="connsiteX21" fmla="*/ 4604974 w 4868286"/>
                  <a:gd name="connsiteY21" fmla="*/ 1857375 h 3562350"/>
                  <a:gd name="connsiteX22" fmla="*/ 4704565 w 4868286"/>
                  <a:gd name="connsiteY22" fmla="*/ 35052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8286" h="3562350" stroke="0" extrusionOk="0">
                    <a:moveTo>
                      <a:pt x="126108" y="171341"/>
                    </a:moveTo>
                    <a:lnTo>
                      <a:pt x="4704565" y="171341"/>
                    </a:lnTo>
                    <a:lnTo>
                      <a:pt x="4704565" y="3505200"/>
                    </a:lnTo>
                    <a:lnTo>
                      <a:pt x="126108" y="3505200"/>
                    </a:lnTo>
                    <a:lnTo>
                      <a:pt x="126108" y="171341"/>
                    </a:lnTo>
                    <a:close/>
                  </a:path>
                  <a:path w="4868286" h="3562350" fill="darkenLess" stroke="0" extrusionOk="0">
                    <a:moveTo>
                      <a:pt x="4704565" y="171341"/>
                    </a:moveTo>
                    <a:lnTo>
                      <a:pt x="4837806" y="38100"/>
                    </a:lnTo>
                    <a:lnTo>
                      <a:pt x="4837806" y="3371959"/>
                    </a:lnTo>
                    <a:lnTo>
                      <a:pt x="4704565" y="3505200"/>
                    </a:lnTo>
                    <a:lnTo>
                      <a:pt x="4704565" y="171341"/>
                    </a:lnTo>
                    <a:close/>
                  </a:path>
                  <a:path w="4868286" h="3562350" fill="lightenLess" stroke="0" extrusionOk="0">
                    <a:moveTo>
                      <a:pt x="126108" y="171341"/>
                    </a:moveTo>
                    <a:lnTo>
                      <a:pt x="259349" y="38100"/>
                    </a:lnTo>
                    <a:lnTo>
                      <a:pt x="4837806" y="38100"/>
                    </a:lnTo>
                    <a:lnTo>
                      <a:pt x="4704565" y="171341"/>
                    </a:lnTo>
                    <a:lnTo>
                      <a:pt x="126108" y="171341"/>
                    </a:lnTo>
                    <a:close/>
                  </a:path>
                  <a:path w="4868286" h="3562350" fill="none" extrusionOk="0">
                    <a:moveTo>
                      <a:pt x="126108" y="171341"/>
                    </a:moveTo>
                    <a:lnTo>
                      <a:pt x="206009" y="0"/>
                    </a:lnTo>
                    <a:lnTo>
                      <a:pt x="1599263" y="9525"/>
                    </a:lnTo>
                    <a:lnTo>
                      <a:pt x="4837806" y="38100"/>
                    </a:lnTo>
                    <a:cubicBezTo>
                      <a:pt x="4844156" y="666750"/>
                      <a:pt x="4763365" y="1314449"/>
                      <a:pt x="4769715" y="1943099"/>
                    </a:cubicBezTo>
                    <a:lnTo>
                      <a:pt x="4868286" y="3402439"/>
                    </a:lnTo>
                    <a:cubicBezTo>
                      <a:pt x="4848693" y="3423040"/>
                      <a:pt x="4822432" y="3432211"/>
                      <a:pt x="4802839" y="3452812"/>
                    </a:cubicBezTo>
                    <a:lnTo>
                      <a:pt x="4704565" y="3505200"/>
                    </a:lnTo>
                    <a:cubicBezTo>
                      <a:pt x="4234629" y="3507317"/>
                      <a:pt x="3612293" y="3560233"/>
                      <a:pt x="3142357" y="3562350"/>
                    </a:cubicBezTo>
                    <a:lnTo>
                      <a:pt x="1817981" y="3557305"/>
                    </a:lnTo>
                    <a:lnTo>
                      <a:pt x="0" y="3531870"/>
                    </a:lnTo>
                    <a:cubicBezTo>
                      <a:pt x="2116" y="3030220"/>
                      <a:pt x="156551" y="2501899"/>
                      <a:pt x="158667" y="2000249"/>
                    </a:cubicBezTo>
                    <a:cubicBezTo>
                      <a:pt x="160769" y="1776941"/>
                      <a:pt x="47761" y="1553633"/>
                      <a:pt x="49863" y="1330325"/>
                    </a:cubicBezTo>
                    <a:lnTo>
                      <a:pt x="126108" y="171341"/>
                    </a:lnTo>
                    <a:close/>
                    <a:moveTo>
                      <a:pt x="171828" y="163721"/>
                    </a:moveTo>
                    <a:lnTo>
                      <a:pt x="1815163" y="200025"/>
                    </a:lnTo>
                    <a:lnTo>
                      <a:pt x="3078857" y="209549"/>
                    </a:lnTo>
                    <a:lnTo>
                      <a:pt x="4532964" y="200025"/>
                    </a:lnTo>
                    <a:lnTo>
                      <a:pt x="4704565" y="171341"/>
                    </a:lnTo>
                    <a:lnTo>
                      <a:pt x="4837806" y="38100"/>
                    </a:lnTo>
                    <a:moveTo>
                      <a:pt x="4653765" y="209441"/>
                    </a:moveTo>
                    <a:cubicBezTo>
                      <a:pt x="4660064" y="765102"/>
                      <a:pt x="4598675" y="1301714"/>
                      <a:pt x="4604974" y="1857375"/>
                    </a:cubicBezTo>
                    <a:lnTo>
                      <a:pt x="4704565" y="35052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16">
                <a:extLst>
                  <a:ext uri="{FF2B5EF4-FFF2-40B4-BE49-F238E27FC236}">
                    <a16:creationId xmlns:a16="http://schemas.microsoft.com/office/drawing/2014/main" id="{432C2C16-DAEC-4517-B000-1864FAE231B8}"/>
                  </a:ext>
                </a:extLst>
              </p:cNvPr>
              <p:cNvSpPr txBox="1"/>
              <p:nvPr/>
            </p:nvSpPr>
            <p:spPr>
              <a:xfrm>
                <a:off x="6662131" y="5368550"/>
                <a:ext cx="11621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Based on</a:t>
                </a:r>
              </a:p>
              <a:p>
                <a:pPr algn="ctr"/>
                <a:r>
                  <a:rPr lang="en-US" altLang="zh-CN" sz="1100" dirty="0" err="1">
                    <a:latin typeface="Comic Sans MS" panose="030F0702030302020204" pitchFamily="66" charset="0"/>
                  </a:rPr>
                  <a:t>libFuzzer</a:t>
                </a:r>
                <a:endParaRPr lang="zh-CN" altLang="en-US" sz="1100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34" name="文本框 11">
            <a:extLst>
              <a:ext uri="{FF2B5EF4-FFF2-40B4-BE49-F238E27FC236}">
                <a16:creationId xmlns:a16="http://schemas.microsoft.com/office/drawing/2014/main" id="{602398B8-9643-4762-949F-3534F9C9F9B3}"/>
              </a:ext>
            </a:extLst>
          </p:cNvPr>
          <p:cNvSpPr txBox="1"/>
          <p:nvPr/>
        </p:nvSpPr>
        <p:spPr>
          <a:xfrm>
            <a:off x="2930630" y="1713853"/>
            <a:ext cx="71908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Coverage-guided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fuzzer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For the JVM platform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2021 release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Instrumentation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LLVM-style edge coverage instrumentation</a:t>
            </a:r>
            <a:br>
              <a:rPr lang="en-US" altLang="zh-CN" sz="2000" b="1" dirty="0">
                <a:latin typeface="Comic Sans MS" panose="030F0702030302020204" pitchFamily="66" charset="0"/>
              </a:rPr>
            </a:br>
            <a:r>
              <a:rPr lang="en-US" altLang="zh-CN" sz="2000" b="1" dirty="0">
                <a:latin typeface="Comic Sans MS" panose="030F0702030302020204" pitchFamily="66" charset="0"/>
              </a:rPr>
              <a:t>(</a:t>
            </a:r>
            <a:r>
              <a:rPr lang="en-US" altLang="zh-CN" sz="2000" b="1" dirty="0">
                <a:latin typeface="Comic Sans MS" panose="030F0702030302020204" pitchFamily="66" charset="0"/>
                <a:hlinkClick r:id="rId3"/>
              </a:rPr>
              <a:t>JaCoCo</a:t>
            </a:r>
            <a:r>
              <a:rPr lang="en-US" altLang="zh-CN" sz="2000" b="1" dirty="0">
                <a:latin typeface="Comic Sans MS" panose="030F0702030302020204" pitchFamily="66" charset="0"/>
              </a:rPr>
              <a:t>)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Previously, used AFL-style coverage instrumentation as pioneered by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kelinci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Integrated into OSS-Fuzz</a:t>
            </a: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Found 5 CVEs (2021)</a:t>
            </a:r>
          </a:p>
        </p:txBody>
      </p:sp>
      <p:pic>
        <p:nvPicPr>
          <p:cNvPr id="35" name="Picture 2" descr="Jazzer logo">
            <a:extLst>
              <a:ext uri="{FF2B5EF4-FFF2-40B4-BE49-F238E27FC236}">
                <a16:creationId xmlns:a16="http://schemas.microsoft.com/office/drawing/2014/main" id="{11150983-0FAF-4559-A5F3-755050F4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00" y="916878"/>
            <a:ext cx="690383" cy="6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53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7AD75E32-11DE-4352-9C00-7A9562D3DB7C}"/>
              </a:ext>
            </a:extLst>
          </p:cNvPr>
          <p:cNvGrpSpPr/>
          <p:nvPr/>
        </p:nvGrpSpPr>
        <p:grpSpPr>
          <a:xfrm>
            <a:off x="730883" y="514350"/>
            <a:ext cx="4629150" cy="5829300"/>
            <a:chOff x="6568746" y="171450"/>
            <a:chExt cx="4629150" cy="582930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B020FDF-0A8B-4262-9BCA-6AAC798B494E}"/>
                </a:ext>
              </a:extLst>
            </p:cNvPr>
            <p:cNvSpPr/>
            <p:nvPr/>
          </p:nvSpPr>
          <p:spPr>
            <a:xfrm>
              <a:off x="6568746" y="171450"/>
              <a:ext cx="4629150" cy="5829300"/>
            </a:xfrm>
            <a:prstGeom prst="roundRect">
              <a:avLst>
                <a:gd name="adj" fmla="val 61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27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DF8D9DA-39EA-4A79-A97A-D079BFE066E2}"/>
                </a:ext>
              </a:extLst>
            </p:cNvPr>
            <p:cNvGrpSpPr/>
            <p:nvPr/>
          </p:nvGrpSpPr>
          <p:grpSpPr>
            <a:xfrm>
              <a:off x="6709430" y="520318"/>
              <a:ext cx="2651454" cy="737860"/>
              <a:chOff x="6577175" y="749930"/>
              <a:chExt cx="2651454" cy="737860"/>
            </a:xfrm>
          </p:grpSpPr>
          <p:sp>
            <p:nvSpPr>
              <p:cNvPr id="11" name="立方体 4">
                <a:extLst>
                  <a:ext uri="{FF2B5EF4-FFF2-40B4-BE49-F238E27FC236}">
                    <a16:creationId xmlns:a16="http://schemas.microsoft.com/office/drawing/2014/main" id="{881BE2FE-A25E-4C0F-856E-29E77122D098}"/>
                  </a:ext>
                </a:extLst>
              </p:cNvPr>
              <p:cNvSpPr/>
              <p:nvPr/>
            </p:nvSpPr>
            <p:spPr>
              <a:xfrm flipH="1" flipV="1">
                <a:off x="6577175" y="749930"/>
                <a:ext cx="2594304" cy="737860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2460" h="3590925" stroke="0" extrusionOk="0">
                    <a:moveTo>
                      <a:pt x="76311" y="199916"/>
                    </a:moveTo>
                    <a:lnTo>
                      <a:pt x="4654768" y="199916"/>
                    </a:lnTo>
                    <a:lnTo>
                      <a:pt x="4654768" y="3533775"/>
                    </a:lnTo>
                    <a:lnTo>
                      <a:pt x="76311" y="3533775"/>
                    </a:lnTo>
                    <a:lnTo>
                      <a:pt x="76311" y="199916"/>
                    </a:lnTo>
                    <a:close/>
                  </a:path>
                  <a:path w="4832460" h="3590925" fill="darkenLess" stroke="0" extrusionOk="0">
                    <a:moveTo>
                      <a:pt x="4654768" y="199916"/>
                    </a:moveTo>
                    <a:lnTo>
                      <a:pt x="4788009" y="66675"/>
                    </a:lnTo>
                    <a:lnTo>
                      <a:pt x="4788009" y="3400534"/>
                    </a:lnTo>
                    <a:lnTo>
                      <a:pt x="4654768" y="3533775"/>
                    </a:lnTo>
                    <a:lnTo>
                      <a:pt x="4654768" y="199916"/>
                    </a:lnTo>
                    <a:close/>
                  </a:path>
                  <a:path w="4832460" h="3590925" fill="lightenLess" stroke="0" extrusionOk="0">
                    <a:moveTo>
                      <a:pt x="76311" y="199916"/>
                    </a:moveTo>
                    <a:lnTo>
                      <a:pt x="209552" y="66675"/>
                    </a:lnTo>
                    <a:lnTo>
                      <a:pt x="4788009" y="66675"/>
                    </a:lnTo>
                    <a:lnTo>
                      <a:pt x="4654768" y="199916"/>
                    </a:lnTo>
                    <a:lnTo>
                      <a:pt x="76311" y="199916"/>
                    </a:lnTo>
                    <a:close/>
                  </a:path>
                  <a:path w="4832460" h="3590925" fill="none" extrusionOk="0">
                    <a:moveTo>
                      <a:pt x="76311" y="199916"/>
                    </a:moveTo>
                    <a:lnTo>
                      <a:pt x="156212" y="28575"/>
                    </a:lnTo>
                    <a:cubicBezTo>
                      <a:pt x="602850" y="27517"/>
                      <a:pt x="1102828" y="1058"/>
                      <a:pt x="1549466" y="0"/>
                    </a:cubicBezTo>
                    <a:lnTo>
                      <a:pt x="4788009" y="66675"/>
                    </a:lnTo>
                    <a:cubicBezTo>
                      <a:pt x="4794359" y="695325"/>
                      <a:pt x="4826110" y="1349374"/>
                      <a:pt x="4832460" y="1978024"/>
                    </a:cubicBezTo>
                    <a:lnTo>
                      <a:pt x="4818489" y="3431014"/>
                    </a:lnTo>
                    <a:cubicBezTo>
                      <a:pt x="4798896" y="3451615"/>
                      <a:pt x="4772635" y="3460786"/>
                      <a:pt x="4753042" y="3481387"/>
                    </a:cubicBezTo>
                    <a:lnTo>
                      <a:pt x="4654768" y="3533775"/>
                    </a:lnTo>
                    <a:cubicBezTo>
                      <a:pt x="4184832" y="3535892"/>
                      <a:pt x="3562496" y="3588808"/>
                      <a:pt x="3092560" y="3590925"/>
                    </a:cubicBezTo>
                    <a:lnTo>
                      <a:pt x="30591" y="3541395"/>
                    </a:lnTo>
                    <a:cubicBezTo>
                      <a:pt x="32707" y="3039745"/>
                      <a:pt x="42444" y="2530474"/>
                      <a:pt x="44560" y="2028824"/>
                    </a:cubicBezTo>
                    <a:cubicBezTo>
                      <a:pt x="46662" y="1805516"/>
                      <a:pt x="-2036" y="1582208"/>
                      <a:pt x="66" y="1358900"/>
                    </a:cubicBezTo>
                    <a:lnTo>
                      <a:pt x="76311" y="199916"/>
                    </a:lnTo>
                    <a:close/>
                    <a:moveTo>
                      <a:pt x="122031" y="192296"/>
                    </a:moveTo>
                    <a:cubicBezTo>
                      <a:pt x="668116" y="201857"/>
                      <a:pt x="1219281" y="155539"/>
                      <a:pt x="1765366" y="165100"/>
                    </a:cubicBezTo>
                    <a:lnTo>
                      <a:pt x="3029060" y="238124"/>
                    </a:lnTo>
                    <a:lnTo>
                      <a:pt x="4483167" y="228600"/>
                    </a:lnTo>
                    <a:lnTo>
                      <a:pt x="4654768" y="199916"/>
                    </a:lnTo>
                    <a:lnTo>
                      <a:pt x="4788009" y="66675"/>
                    </a:lnTo>
                    <a:moveTo>
                      <a:pt x="4603968" y="238016"/>
                    </a:moveTo>
                    <a:cubicBezTo>
                      <a:pt x="4610267" y="793677"/>
                      <a:pt x="4629266" y="1323939"/>
                      <a:pt x="4635565" y="1879600"/>
                    </a:cubicBezTo>
                    <a:lnTo>
                      <a:pt x="4654768" y="353377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6BE787-010B-4C81-86DE-67B34584B108}"/>
                  </a:ext>
                </a:extLst>
              </p:cNvPr>
              <p:cNvSpPr txBox="1"/>
              <p:nvPr/>
            </p:nvSpPr>
            <p:spPr>
              <a:xfrm>
                <a:off x="6703409" y="857250"/>
                <a:ext cx="2525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600" dirty="0">
                    <a:latin typeface="Comic Sans MS" panose="030F0702030302020204" pitchFamily="66" charset="0"/>
                    <a:hlinkClick r:id="rId2"/>
                  </a:rPr>
                  <a:t>Javafuzz</a:t>
                </a:r>
                <a:endParaRPr lang="zh-CN" altLang="en-US" sz="2800" b="1" spc="600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E67C54E-7EB8-4727-A0A0-BF735C48E56D}"/>
                </a:ext>
              </a:extLst>
            </p:cNvPr>
            <p:cNvGrpSpPr/>
            <p:nvPr/>
          </p:nvGrpSpPr>
          <p:grpSpPr>
            <a:xfrm>
              <a:off x="6662131" y="5380274"/>
              <a:ext cx="1162185" cy="430887"/>
              <a:chOff x="6662131" y="5368550"/>
              <a:chExt cx="1162185" cy="430887"/>
            </a:xfrm>
          </p:grpSpPr>
          <p:sp>
            <p:nvSpPr>
              <p:cNvPr id="16" name="立方体 4">
                <a:extLst>
                  <a:ext uri="{FF2B5EF4-FFF2-40B4-BE49-F238E27FC236}">
                    <a16:creationId xmlns:a16="http://schemas.microsoft.com/office/drawing/2014/main" id="{19E544E5-2AD3-44D9-99EA-BE848DA06EFD}"/>
                  </a:ext>
                </a:extLst>
              </p:cNvPr>
              <p:cNvSpPr/>
              <p:nvPr/>
            </p:nvSpPr>
            <p:spPr>
              <a:xfrm flipH="1" flipV="1">
                <a:off x="6736100" y="5388951"/>
                <a:ext cx="933430" cy="378468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126108 w 4882257"/>
                  <a:gd name="connsiteY0" fmla="*/ 199916 h 3590925"/>
                  <a:gd name="connsiteX1" fmla="*/ 4704565 w 4882257"/>
                  <a:gd name="connsiteY1" fmla="*/ 199916 h 3590925"/>
                  <a:gd name="connsiteX2" fmla="*/ 4704565 w 4882257"/>
                  <a:gd name="connsiteY2" fmla="*/ 3533775 h 3590925"/>
                  <a:gd name="connsiteX3" fmla="*/ 126108 w 4882257"/>
                  <a:gd name="connsiteY3" fmla="*/ 3533775 h 3590925"/>
                  <a:gd name="connsiteX4" fmla="*/ 126108 w 4882257"/>
                  <a:gd name="connsiteY4" fmla="*/ 199916 h 3590925"/>
                  <a:gd name="connsiteX0" fmla="*/ 4704565 w 4882257"/>
                  <a:gd name="connsiteY0" fmla="*/ 199916 h 3590925"/>
                  <a:gd name="connsiteX1" fmla="*/ 4837806 w 4882257"/>
                  <a:gd name="connsiteY1" fmla="*/ 66675 h 3590925"/>
                  <a:gd name="connsiteX2" fmla="*/ 4837806 w 4882257"/>
                  <a:gd name="connsiteY2" fmla="*/ 3400534 h 3590925"/>
                  <a:gd name="connsiteX3" fmla="*/ 4704565 w 4882257"/>
                  <a:gd name="connsiteY3" fmla="*/ 3533775 h 3590925"/>
                  <a:gd name="connsiteX4" fmla="*/ 4704565 w 4882257"/>
                  <a:gd name="connsiteY4" fmla="*/ 199916 h 3590925"/>
                  <a:gd name="connsiteX0" fmla="*/ 126108 w 4882257"/>
                  <a:gd name="connsiteY0" fmla="*/ 199916 h 3590925"/>
                  <a:gd name="connsiteX1" fmla="*/ 259349 w 4882257"/>
                  <a:gd name="connsiteY1" fmla="*/ 66675 h 3590925"/>
                  <a:gd name="connsiteX2" fmla="*/ 4837806 w 4882257"/>
                  <a:gd name="connsiteY2" fmla="*/ 66675 h 3590925"/>
                  <a:gd name="connsiteX3" fmla="*/ 4704565 w 4882257"/>
                  <a:gd name="connsiteY3" fmla="*/ 199916 h 3590925"/>
                  <a:gd name="connsiteX4" fmla="*/ 126108 w 4882257"/>
                  <a:gd name="connsiteY4" fmla="*/ 199916 h 3590925"/>
                  <a:gd name="connsiteX0" fmla="*/ 126108 w 4882257"/>
                  <a:gd name="connsiteY0" fmla="*/ 199916 h 3590925"/>
                  <a:gd name="connsiteX1" fmla="*/ 206009 w 4882257"/>
                  <a:gd name="connsiteY1" fmla="*/ 28575 h 3590925"/>
                  <a:gd name="connsiteX2" fmla="*/ 1599263 w 4882257"/>
                  <a:gd name="connsiteY2" fmla="*/ 0 h 3590925"/>
                  <a:gd name="connsiteX3" fmla="*/ 4837806 w 4882257"/>
                  <a:gd name="connsiteY3" fmla="*/ 66675 h 3590925"/>
                  <a:gd name="connsiteX4" fmla="*/ 4882257 w 4882257"/>
                  <a:gd name="connsiteY4" fmla="*/ 1978024 h 3590925"/>
                  <a:gd name="connsiteX5" fmla="*/ 4868286 w 4882257"/>
                  <a:gd name="connsiteY5" fmla="*/ 3431014 h 3590925"/>
                  <a:gd name="connsiteX6" fmla="*/ 4802839 w 4882257"/>
                  <a:gd name="connsiteY6" fmla="*/ 3481387 h 3590925"/>
                  <a:gd name="connsiteX7" fmla="*/ 4704565 w 4882257"/>
                  <a:gd name="connsiteY7" fmla="*/ 3533775 h 3590925"/>
                  <a:gd name="connsiteX8" fmla="*/ 3142357 w 4882257"/>
                  <a:gd name="connsiteY8" fmla="*/ 3590925 h 3590925"/>
                  <a:gd name="connsiteX9" fmla="*/ 0 w 4882257"/>
                  <a:gd name="connsiteY9" fmla="*/ 3560445 h 3590925"/>
                  <a:gd name="connsiteX10" fmla="*/ 94357 w 4882257"/>
                  <a:gd name="connsiteY10" fmla="*/ 2028824 h 3590925"/>
                  <a:gd name="connsiteX11" fmla="*/ 49863 w 4882257"/>
                  <a:gd name="connsiteY11" fmla="*/ 1358900 h 3590925"/>
                  <a:gd name="connsiteX12" fmla="*/ 126108 w 4882257"/>
                  <a:gd name="connsiteY12" fmla="*/ 199916 h 3590925"/>
                  <a:gd name="connsiteX13" fmla="*/ 171828 w 4882257"/>
                  <a:gd name="connsiteY13" fmla="*/ 192296 h 3590925"/>
                  <a:gd name="connsiteX14" fmla="*/ 1815163 w 4882257"/>
                  <a:gd name="connsiteY14" fmla="*/ 165100 h 3590925"/>
                  <a:gd name="connsiteX15" fmla="*/ 3078857 w 4882257"/>
                  <a:gd name="connsiteY15" fmla="*/ 238124 h 3590925"/>
                  <a:gd name="connsiteX16" fmla="*/ 4532964 w 4882257"/>
                  <a:gd name="connsiteY16" fmla="*/ 228600 h 3590925"/>
                  <a:gd name="connsiteX17" fmla="*/ 4704565 w 4882257"/>
                  <a:gd name="connsiteY17" fmla="*/ 199916 h 3590925"/>
                  <a:gd name="connsiteX18" fmla="*/ 4837806 w 4882257"/>
                  <a:gd name="connsiteY18" fmla="*/ 66675 h 3590925"/>
                  <a:gd name="connsiteX19" fmla="*/ 4653765 w 4882257"/>
                  <a:gd name="connsiteY19" fmla="*/ 238016 h 3590925"/>
                  <a:gd name="connsiteX20" fmla="*/ 4685362 w 4882257"/>
                  <a:gd name="connsiteY20" fmla="*/ 1879600 h 3590925"/>
                  <a:gd name="connsiteX21" fmla="*/ 4704565 w 4882257"/>
                  <a:gd name="connsiteY21" fmla="*/ 3533775 h 3590925"/>
                  <a:gd name="connsiteX0" fmla="*/ 126108 w 4946566"/>
                  <a:gd name="connsiteY0" fmla="*/ 199916 h 3590925"/>
                  <a:gd name="connsiteX1" fmla="*/ 4704565 w 4946566"/>
                  <a:gd name="connsiteY1" fmla="*/ 199916 h 3590925"/>
                  <a:gd name="connsiteX2" fmla="*/ 4704565 w 4946566"/>
                  <a:gd name="connsiteY2" fmla="*/ 3533775 h 3590925"/>
                  <a:gd name="connsiteX3" fmla="*/ 126108 w 4946566"/>
                  <a:gd name="connsiteY3" fmla="*/ 3533775 h 3590925"/>
                  <a:gd name="connsiteX4" fmla="*/ 126108 w 4946566"/>
                  <a:gd name="connsiteY4" fmla="*/ 199916 h 3590925"/>
                  <a:gd name="connsiteX0" fmla="*/ 4704565 w 4946566"/>
                  <a:gd name="connsiteY0" fmla="*/ 199916 h 3590925"/>
                  <a:gd name="connsiteX1" fmla="*/ 4837806 w 4946566"/>
                  <a:gd name="connsiteY1" fmla="*/ 66675 h 3590925"/>
                  <a:gd name="connsiteX2" fmla="*/ 4837806 w 4946566"/>
                  <a:gd name="connsiteY2" fmla="*/ 3400534 h 3590925"/>
                  <a:gd name="connsiteX3" fmla="*/ 4704565 w 4946566"/>
                  <a:gd name="connsiteY3" fmla="*/ 3533775 h 3590925"/>
                  <a:gd name="connsiteX4" fmla="*/ 4704565 w 4946566"/>
                  <a:gd name="connsiteY4" fmla="*/ 199916 h 3590925"/>
                  <a:gd name="connsiteX0" fmla="*/ 126108 w 4946566"/>
                  <a:gd name="connsiteY0" fmla="*/ 199916 h 3590925"/>
                  <a:gd name="connsiteX1" fmla="*/ 259349 w 4946566"/>
                  <a:gd name="connsiteY1" fmla="*/ 66675 h 3590925"/>
                  <a:gd name="connsiteX2" fmla="*/ 4837806 w 4946566"/>
                  <a:gd name="connsiteY2" fmla="*/ 66675 h 3590925"/>
                  <a:gd name="connsiteX3" fmla="*/ 4704565 w 4946566"/>
                  <a:gd name="connsiteY3" fmla="*/ 199916 h 3590925"/>
                  <a:gd name="connsiteX4" fmla="*/ 126108 w 4946566"/>
                  <a:gd name="connsiteY4" fmla="*/ 199916 h 3590925"/>
                  <a:gd name="connsiteX0" fmla="*/ 126108 w 4946566"/>
                  <a:gd name="connsiteY0" fmla="*/ 199916 h 3590925"/>
                  <a:gd name="connsiteX1" fmla="*/ 206009 w 4946566"/>
                  <a:gd name="connsiteY1" fmla="*/ 28575 h 3590925"/>
                  <a:gd name="connsiteX2" fmla="*/ 1599263 w 4946566"/>
                  <a:gd name="connsiteY2" fmla="*/ 0 h 3590925"/>
                  <a:gd name="connsiteX3" fmla="*/ 4837806 w 4946566"/>
                  <a:gd name="connsiteY3" fmla="*/ 66675 h 3590925"/>
                  <a:gd name="connsiteX4" fmla="*/ 4946566 w 4946566"/>
                  <a:gd name="connsiteY4" fmla="*/ 1978024 h 3590925"/>
                  <a:gd name="connsiteX5" fmla="*/ 4868286 w 4946566"/>
                  <a:gd name="connsiteY5" fmla="*/ 3431014 h 3590925"/>
                  <a:gd name="connsiteX6" fmla="*/ 4802839 w 4946566"/>
                  <a:gd name="connsiteY6" fmla="*/ 3481387 h 3590925"/>
                  <a:gd name="connsiteX7" fmla="*/ 4704565 w 4946566"/>
                  <a:gd name="connsiteY7" fmla="*/ 3533775 h 3590925"/>
                  <a:gd name="connsiteX8" fmla="*/ 3142357 w 4946566"/>
                  <a:gd name="connsiteY8" fmla="*/ 3590925 h 3590925"/>
                  <a:gd name="connsiteX9" fmla="*/ 0 w 4946566"/>
                  <a:gd name="connsiteY9" fmla="*/ 3560445 h 3590925"/>
                  <a:gd name="connsiteX10" fmla="*/ 94357 w 4946566"/>
                  <a:gd name="connsiteY10" fmla="*/ 2028824 h 3590925"/>
                  <a:gd name="connsiteX11" fmla="*/ 49863 w 4946566"/>
                  <a:gd name="connsiteY11" fmla="*/ 1358900 h 3590925"/>
                  <a:gd name="connsiteX12" fmla="*/ 126108 w 4946566"/>
                  <a:gd name="connsiteY12" fmla="*/ 199916 h 3590925"/>
                  <a:gd name="connsiteX13" fmla="*/ 171828 w 4946566"/>
                  <a:gd name="connsiteY13" fmla="*/ 192296 h 3590925"/>
                  <a:gd name="connsiteX14" fmla="*/ 1815163 w 4946566"/>
                  <a:gd name="connsiteY14" fmla="*/ 165100 h 3590925"/>
                  <a:gd name="connsiteX15" fmla="*/ 3078857 w 4946566"/>
                  <a:gd name="connsiteY15" fmla="*/ 238124 h 3590925"/>
                  <a:gd name="connsiteX16" fmla="*/ 4532964 w 4946566"/>
                  <a:gd name="connsiteY16" fmla="*/ 228600 h 3590925"/>
                  <a:gd name="connsiteX17" fmla="*/ 4704565 w 4946566"/>
                  <a:gd name="connsiteY17" fmla="*/ 199916 h 3590925"/>
                  <a:gd name="connsiteX18" fmla="*/ 4837806 w 4946566"/>
                  <a:gd name="connsiteY18" fmla="*/ 66675 h 3590925"/>
                  <a:gd name="connsiteX19" fmla="*/ 4653765 w 4946566"/>
                  <a:gd name="connsiteY19" fmla="*/ 238016 h 3590925"/>
                  <a:gd name="connsiteX20" fmla="*/ 4685362 w 4946566"/>
                  <a:gd name="connsiteY20" fmla="*/ 1879600 h 3590925"/>
                  <a:gd name="connsiteX21" fmla="*/ 4704565 w 494656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85362 w 4868286"/>
                  <a:gd name="connsiteY20" fmla="*/ 187960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2286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0 w 4868286"/>
                  <a:gd name="connsiteY9" fmla="*/ 3531870 h 3562350"/>
                  <a:gd name="connsiteX10" fmla="*/ 158667 w 4868286"/>
                  <a:gd name="connsiteY10" fmla="*/ 2000249 h 3562350"/>
                  <a:gd name="connsiteX11" fmla="*/ 49863 w 4868286"/>
                  <a:gd name="connsiteY11" fmla="*/ 1330325 h 3562350"/>
                  <a:gd name="connsiteX12" fmla="*/ 126108 w 4868286"/>
                  <a:gd name="connsiteY12" fmla="*/ 171341 h 3562350"/>
                  <a:gd name="connsiteX13" fmla="*/ 171828 w 4868286"/>
                  <a:gd name="connsiteY13" fmla="*/ 163721 h 3562350"/>
                  <a:gd name="connsiteX14" fmla="*/ 1815163 w 4868286"/>
                  <a:gd name="connsiteY14" fmla="*/ 200025 h 3562350"/>
                  <a:gd name="connsiteX15" fmla="*/ 3078857 w 4868286"/>
                  <a:gd name="connsiteY15" fmla="*/ 209549 h 3562350"/>
                  <a:gd name="connsiteX16" fmla="*/ 4532964 w 4868286"/>
                  <a:gd name="connsiteY16" fmla="*/ 200025 h 3562350"/>
                  <a:gd name="connsiteX17" fmla="*/ 4704565 w 4868286"/>
                  <a:gd name="connsiteY17" fmla="*/ 171341 h 3562350"/>
                  <a:gd name="connsiteX18" fmla="*/ 4837806 w 4868286"/>
                  <a:gd name="connsiteY18" fmla="*/ 38100 h 3562350"/>
                  <a:gd name="connsiteX19" fmla="*/ 4653765 w 4868286"/>
                  <a:gd name="connsiteY19" fmla="*/ 209441 h 3562350"/>
                  <a:gd name="connsiteX20" fmla="*/ 4604974 w 4868286"/>
                  <a:gd name="connsiteY20" fmla="*/ 1857375 h 3562350"/>
                  <a:gd name="connsiteX21" fmla="*/ 4704565 w 4868286"/>
                  <a:gd name="connsiteY21" fmla="*/ 3505200 h 3562350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1817981 w 4868286"/>
                  <a:gd name="connsiteY9" fmla="*/ 3557305 h 3562350"/>
                  <a:gd name="connsiteX10" fmla="*/ 0 w 4868286"/>
                  <a:gd name="connsiteY10" fmla="*/ 3531870 h 3562350"/>
                  <a:gd name="connsiteX11" fmla="*/ 158667 w 4868286"/>
                  <a:gd name="connsiteY11" fmla="*/ 2000249 h 3562350"/>
                  <a:gd name="connsiteX12" fmla="*/ 49863 w 4868286"/>
                  <a:gd name="connsiteY12" fmla="*/ 1330325 h 3562350"/>
                  <a:gd name="connsiteX13" fmla="*/ 126108 w 4868286"/>
                  <a:gd name="connsiteY13" fmla="*/ 171341 h 3562350"/>
                  <a:gd name="connsiteX14" fmla="*/ 171828 w 4868286"/>
                  <a:gd name="connsiteY14" fmla="*/ 163721 h 3562350"/>
                  <a:gd name="connsiteX15" fmla="*/ 1815163 w 4868286"/>
                  <a:gd name="connsiteY15" fmla="*/ 200025 h 3562350"/>
                  <a:gd name="connsiteX16" fmla="*/ 3078857 w 4868286"/>
                  <a:gd name="connsiteY16" fmla="*/ 209549 h 3562350"/>
                  <a:gd name="connsiteX17" fmla="*/ 4532964 w 4868286"/>
                  <a:gd name="connsiteY17" fmla="*/ 200025 h 3562350"/>
                  <a:gd name="connsiteX18" fmla="*/ 4704565 w 4868286"/>
                  <a:gd name="connsiteY18" fmla="*/ 171341 h 3562350"/>
                  <a:gd name="connsiteX19" fmla="*/ 4837806 w 4868286"/>
                  <a:gd name="connsiteY19" fmla="*/ 38100 h 3562350"/>
                  <a:gd name="connsiteX20" fmla="*/ 4653765 w 4868286"/>
                  <a:gd name="connsiteY20" fmla="*/ 209441 h 3562350"/>
                  <a:gd name="connsiteX21" fmla="*/ 4604974 w 4868286"/>
                  <a:gd name="connsiteY21" fmla="*/ 1857375 h 3562350"/>
                  <a:gd name="connsiteX22" fmla="*/ 4704565 w 4868286"/>
                  <a:gd name="connsiteY22" fmla="*/ 35052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8286" h="3562350" stroke="0" extrusionOk="0">
                    <a:moveTo>
                      <a:pt x="126108" y="171341"/>
                    </a:moveTo>
                    <a:lnTo>
                      <a:pt x="4704565" y="171341"/>
                    </a:lnTo>
                    <a:lnTo>
                      <a:pt x="4704565" y="3505200"/>
                    </a:lnTo>
                    <a:lnTo>
                      <a:pt x="126108" y="3505200"/>
                    </a:lnTo>
                    <a:lnTo>
                      <a:pt x="126108" y="171341"/>
                    </a:lnTo>
                    <a:close/>
                  </a:path>
                  <a:path w="4868286" h="3562350" fill="darkenLess" stroke="0" extrusionOk="0">
                    <a:moveTo>
                      <a:pt x="4704565" y="171341"/>
                    </a:moveTo>
                    <a:lnTo>
                      <a:pt x="4837806" y="38100"/>
                    </a:lnTo>
                    <a:lnTo>
                      <a:pt x="4837806" y="3371959"/>
                    </a:lnTo>
                    <a:lnTo>
                      <a:pt x="4704565" y="3505200"/>
                    </a:lnTo>
                    <a:lnTo>
                      <a:pt x="4704565" y="171341"/>
                    </a:lnTo>
                    <a:close/>
                  </a:path>
                  <a:path w="4868286" h="3562350" fill="lightenLess" stroke="0" extrusionOk="0">
                    <a:moveTo>
                      <a:pt x="126108" y="171341"/>
                    </a:moveTo>
                    <a:lnTo>
                      <a:pt x="259349" y="38100"/>
                    </a:lnTo>
                    <a:lnTo>
                      <a:pt x="4837806" y="38100"/>
                    </a:lnTo>
                    <a:lnTo>
                      <a:pt x="4704565" y="171341"/>
                    </a:lnTo>
                    <a:lnTo>
                      <a:pt x="126108" y="171341"/>
                    </a:lnTo>
                    <a:close/>
                  </a:path>
                  <a:path w="4868286" h="3562350" fill="none" extrusionOk="0">
                    <a:moveTo>
                      <a:pt x="126108" y="171341"/>
                    </a:moveTo>
                    <a:lnTo>
                      <a:pt x="206009" y="0"/>
                    </a:lnTo>
                    <a:lnTo>
                      <a:pt x="1599263" y="9525"/>
                    </a:lnTo>
                    <a:lnTo>
                      <a:pt x="4837806" y="38100"/>
                    </a:lnTo>
                    <a:cubicBezTo>
                      <a:pt x="4844156" y="666750"/>
                      <a:pt x="4763365" y="1314449"/>
                      <a:pt x="4769715" y="1943099"/>
                    </a:cubicBezTo>
                    <a:lnTo>
                      <a:pt x="4868286" y="3402439"/>
                    </a:lnTo>
                    <a:cubicBezTo>
                      <a:pt x="4848693" y="3423040"/>
                      <a:pt x="4822432" y="3432211"/>
                      <a:pt x="4802839" y="3452812"/>
                    </a:cubicBezTo>
                    <a:lnTo>
                      <a:pt x="4704565" y="3505200"/>
                    </a:lnTo>
                    <a:cubicBezTo>
                      <a:pt x="4234629" y="3507317"/>
                      <a:pt x="3612293" y="3560233"/>
                      <a:pt x="3142357" y="3562350"/>
                    </a:cubicBezTo>
                    <a:lnTo>
                      <a:pt x="1817981" y="3557305"/>
                    </a:lnTo>
                    <a:lnTo>
                      <a:pt x="0" y="3531870"/>
                    </a:lnTo>
                    <a:cubicBezTo>
                      <a:pt x="2116" y="3030220"/>
                      <a:pt x="156551" y="2501899"/>
                      <a:pt x="158667" y="2000249"/>
                    </a:cubicBezTo>
                    <a:cubicBezTo>
                      <a:pt x="160769" y="1776941"/>
                      <a:pt x="47761" y="1553633"/>
                      <a:pt x="49863" y="1330325"/>
                    </a:cubicBezTo>
                    <a:lnTo>
                      <a:pt x="126108" y="171341"/>
                    </a:lnTo>
                    <a:close/>
                    <a:moveTo>
                      <a:pt x="171828" y="163721"/>
                    </a:moveTo>
                    <a:lnTo>
                      <a:pt x="1815163" y="200025"/>
                    </a:lnTo>
                    <a:lnTo>
                      <a:pt x="3078857" y="209549"/>
                    </a:lnTo>
                    <a:lnTo>
                      <a:pt x="4532964" y="200025"/>
                    </a:lnTo>
                    <a:lnTo>
                      <a:pt x="4704565" y="171341"/>
                    </a:lnTo>
                    <a:lnTo>
                      <a:pt x="4837806" y="38100"/>
                    </a:lnTo>
                    <a:moveTo>
                      <a:pt x="4653765" y="209441"/>
                    </a:moveTo>
                    <a:cubicBezTo>
                      <a:pt x="4660064" y="765102"/>
                      <a:pt x="4598675" y="1301714"/>
                      <a:pt x="4604974" y="1857375"/>
                    </a:cubicBezTo>
                    <a:lnTo>
                      <a:pt x="4704565" y="35052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0BB72F0-B34C-4835-AF25-92459279C41C}"/>
                  </a:ext>
                </a:extLst>
              </p:cNvPr>
              <p:cNvSpPr txBox="1"/>
              <p:nvPr/>
            </p:nvSpPr>
            <p:spPr>
              <a:xfrm>
                <a:off x="6662131" y="5368550"/>
                <a:ext cx="11621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Based on</a:t>
                </a:r>
              </a:p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go-fuzz</a:t>
                </a:r>
                <a:endParaRPr lang="zh-CN" altLang="en-US" sz="1100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64" name="文本框 11">
            <a:extLst>
              <a:ext uri="{FF2B5EF4-FFF2-40B4-BE49-F238E27FC236}">
                <a16:creationId xmlns:a16="http://schemas.microsoft.com/office/drawing/2014/main" id="{C9BF30F9-2D23-4D7E-997C-36B1E328B350}"/>
              </a:ext>
            </a:extLst>
          </p:cNvPr>
          <p:cNvSpPr txBox="1"/>
          <p:nvPr/>
        </p:nvSpPr>
        <p:spPr>
          <a:xfrm>
            <a:off x="730883" y="1719113"/>
            <a:ext cx="6300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Coverage-guided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fuzzer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Testing Java packages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2019 release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Instrumentation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LLVM-style edge coverage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instrume</a:t>
            </a:r>
            <a:br>
              <a:rPr lang="en-US" altLang="zh-CN" sz="2000" b="1" dirty="0">
                <a:latin typeface="Comic Sans MS" panose="030F0702030302020204" pitchFamily="66" charset="0"/>
              </a:rPr>
            </a:br>
            <a:r>
              <a:rPr lang="en-US" altLang="zh-CN" sz="2000" b="1" dirty="0">
                <a:latin typeface="Comic Sans MS" panose="030F0702030302020204" pitchFamily="66" charset="0"/>
              </a:rPr>
              <a:t>(</a:t>
            </a:r>
            <a:r>
              <a:rPr lang="en-US" altLang="zh-CN" sz="2000" b="1" dirty="0">
                <a:latin typeface="Comic Sans MS" panose="030F0702030302020204" pitchFamily="66" charset="0"/>
                <a:hlinkClick r:id="rId3"/>
              </a:rPr>
              <a:t>JaCoCo</a:t>
            </a:r>
            <a:r>
              <a:rPr lang="en-US" altLang="zh-CN" sz="2000" b="1" dirty="0">
                <a:latin typeface="Comic Sans MS" panose="030F0702030302020204" pitchFamily="66" charset="0"/>
              </a:rPr>
              <a:t>)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Focuses on mutations producing buffer</a:t>
            </a:r>
          </a:p>
        </p:txBody>
      </p:sp>
      <p:grpSp>
        <p:nvGrpSpPr>
          <p:cNvPr id="13" name="组合 18">
            <a:extLst>
              <a:ext uri="{FF2B5EF4-FFF2-40B4-BE49-F238E27FC236}">
                <a16:creationId xmlns:a16="http://schemas.microsoft.com/office/drawing/2014/main" id="{3DF223D6-49EE-4179-9668-3FF202DEDBCE}"/>
              </a:ext>
            </a:extLst>
          </p:cNvPr>
          <p:cNvGrpSpPr/>
          <p:nvPr/>
        </p:nvGrpSpPr>
        <p:grpSpPr>
          <a:xfrm>
            <a:off x="1832292" y="514350"/>
            <a:ext cx="4629150" cy="5829300"/>
            <a:chOff x="6568746" y="171450"/>
            <a:chExt cx="4629150" cy="5829300"/>
          </a:xfrm>
        </p:grpSpPr>
        <p:sp>
          <p:nvSpPr>
            <p:cNvPr id="14" name="矩形: 圆角 4">
              <a:extLst>
                <a:ext uri="{FF2B5EF4-FFF2-40B4-BE49-F238E27FC236}">
                  <a16:creationId xmlns:a16="http://schemas.microsoft.com/office/drawing/2014/main" id="{C0700D1D-DB4C-4D0B-8D0A-200CA9E7143F}"/>
                </a:ext>
              </a:extLst>
            </p:cNvPr>
            <p:cNvSpPr/>
            <p:nvPr/>
          </p:nvSpPr>
          <p:spPr>
            <a:xfrm>
              <a:off x="6568746" y="171450"/>
              <a:ext cx="4629150" cy="5829300"/>
            </a:xfrm>
            <a:prstGeom prst="roundRect">
              <a:avLst>
                <a:gd name="adj" fmla="val 61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27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" name="组合 11">
              <a:extLst>
                <a:ext uri="{FF2B5EF4-FFF2-40B4-BE49-F238E27FC236}">
                  <a16:creationId xmlns:a16="http://schemas.microsoft.com/office/drawing/2014/main" id="{72444BF6-DF4A-4B5E-8423-0259A38EE1DE}"/>
                </a:ext>
              </a:extLst>
            </p:cNvPr>
            <p:cNvGrpSpPr/>
            <p:nvPr/>
          </p:nvGrpSpPr>
          <p:grpSpPr>
            <a:xfrm>
              <a:off x="6709430" y="520318"/>
              <a:ext cx="2651454" cy="737860"/>
              <a:chOff x="6577175" y="749930"/>
              <a:chExt cx="2651454" cy="737860"/>
            </a:xfrm>
          </p:grpSpPr>
          <p:sp>
            <p:nvSpPr>
              <p:cNvPr id="23" name="立方体 4">
                <a:extLst>
                  <a:ext uri="{FF2B5EF4-FFF2-40B4-BE49-F238E27FC236}">
                    <a16:creationId xmlns:a16="http://schemas.microsoft.com/office/drawing/2014/main" id="{7BD5A694-CD08-4D13-BA4D-84153C6C8459}"/>
                  </a:ext>
                </a:extLst>
              </p:cNvPr>
              <p:cNvSpPr/>
              <p:nvPr/>
            </p:nvSpPr>
            <p:spPr>
              <a:xfrm flipH="1" flipV="1">
                <a:off x="6577175" y="749930"/>
                <a:ext cx="2594304" cy="737860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2460" h="3590925" stroke="0" extrusionOk="0">
                    <a:moveTo>
                      <a:pt x="76311" y="199916"/>
                    </a:moveTo>
                    <a:lnTo>
                      <a:pt x="4654768" y="199916"/>
                    </a:lnTo>
                    <a:lnTo>
                      <a:pt x="4654768" y="3533775"/>
                    </a:lnTo>
                    <a:lnTo>
                      <a:pt x="76311" y="3533775"/>
                    </a:lnTo>
                    <a:lnTo>
                      <a:pt x="76311" y="199916"/>
                    </a:lnTo>
                    <a:close/>
                  </a:path>
                  <a:path w="4832460" h="3590925" fill="darkenLess" stroke="0" extrusionOk="0">
                    <a:moveTo>
                      <a:pt x="4654768" y="199916"/>
                    </a:moveTo>
                    <a:lnTo>
                      <a:pt x="4788009" y="66675"/>
                    </a:lnTo>
                    <a:lnTo>
                      <a:pt x="4788009" y="3400534"/>
                    </a:lnTo>
                    <a:lnTo>
                      <a:pt x="4654768" y="3533775"/>
                    </a:lnTo>
                    <a:lnTo>
                      <a:pt x="4654768" y="199916"/>
                    </a:lnTo>
                    <a:close/>
                  </a:path>
                  <a:path w="4832460" h="3590925" fill="lightenLess" stroke="0" extrusionOk="0">
                    <a:moveTo>
                      <a:pt x="76311" y="199916"/>
                    </a:moveTo>
                    <a:lnTo>
                      <a:pt x="209552" y="66675"/>
                    </a:lnTo>
                    <a:lnTo>
                      <a:pt x="4788009" y="66675"/>
                    </a:lnTo>
                    <a:lnTo>
                      <a:pt x="4654768" y="199916"/>
                    </a:lnTo>
                    <a:lnTo>
                      <a:pt x="76311" y="199916"/>
                    </a:lnTo>
                    <a:close/>
                  </a:path>
                  <a:path w="4832460" h="3590925" fill="none" extrusionOk="0">
                    <a:moveTo>
                      <a:pt x="76311" y="199916"/>
                    </a:moveTo>
                    <a:lnTo>
                      <a:pt x="156212" y="28575"/>
                    </a:lnTo>
                    <a:cubicBezTo>
                      <a:pt x="602850" y="27517"/>
                      <a:pt x="1102828" y="1058"/>
                      <a:pt x="1549466" y="0"/>
                    </a:cubicBezTo>
                    <a:lnTo>
                      <a:pt x="4788009" y="66675"/>
                    </a:lnTo>
                    <a:cubicBezTo>
                      <a:pt x="4794359" y="695325"/>
                      <a:pt x="4826110" y="1349374"/>
                      <a:pt x="4832460" y="1978024"/>
                    </a:cubicBezTo>
                    <a:lnTo>
                      <a:pt x="4818489" y="3431014"/>
                    </a:lnTo>
                    <a:cubicBezTo>
                      <a:pt x="4798896" y="3451615"/>
                      <a:pt x="4772635" y="3460786"/>
                      <a:pt x="4753042" y="3481387"/>
                    </a:cubicBezTo>
                    <a:lnTo>
                      <a:pt x="4654768" y="3533775"/>
                    </a:lnTo>
                    <a:cubicBezTo>
                      <a:pt x="4184832" y="3535892"/>
                      <a:pt x="3562496" y="3588808"/>
                      <a:pt x="3092560" y="3590925"/>
                    </a:cubicBezTo>
                    <a:lnTo>
                      <a:pt x="30591" y="3541395"/>
                    </a:lnTo>
                    <a:cubicBezTo>
                      <a:pt x="32707" y="3039745"/>
                      <a:pt x="42444" y="2530474"/>
                      <a:pt x="44560" y="2028824"/>
                    </a:cubicBezTo>
                    <a:cubicBezTo>
                      <a:pt x="46662" y="1805516"/>
                      <a:pt x="-2036" y="1582208"/>
                      <a:pt x="66" y="1358900"/>
                    </a:cubicBezTo>
                    <a:lnTo>
                      <a:pt x="76311" y="199916"/>
                    </a:lnTo>
                    <a:close/>
                    <a:moveTo>
                      <a:pt x="122031" y="192296"/>
                    </a:moveTo>
                    <a:cubicBezTo>
                      <a:pt x="668116" y="201857"/>
                      <a:pt x="1219281" y="155539"/>
                      <a:pt x="1765366" y="165100"/>
                    </a:cubicBezTo>
                    <a:lnTo>
                      <a:pt x="3029060" y="238124"/>
                    </a:lnTo>
                    <a:lnTo>
                      <a:pt x="4483167" y="228600"/>
                    </a:lnTo>
                    <a:lnTo>
                      <a:pt x="4654768" y="199916"/>
                    </a:lnTo>
                    <a:lnTo>
                      <a:pt x="4788009" y="66675"/>
                    </a:lnTo>
                    <a:moveTo>
                      <a:pt x="4603968" y="238016"/>
                    </a:moveTo>
                    <a:cubicBezTo>
                      <a:pt x="4610267" y="793677"/>
                      <a:pt x="4629266" y="1323939"/>
                      <a:pt x="4635565" y="1879600"/>
                    </a:cubicBezTo>
                    <a:lnTo>
                      <a:pt x="4654768" y="353377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5">
                <a:extLst>
                  <a:ext uri="{FF2B5EF4-FFF2-40B4-BE49-F238E27FC236}">
                    <a16:creationId xmlns:a16="http://schemas.microsoft.com/office/drawing/2014/main" id="{B7B2A026-6BF7-4BD2-B4AA-C53D97CE6CF8}"/>
                  </a:ext>
                </a:extLst>
              </p:cNvPr>
              <p:cNvSpPr txBox="1"/>
              <p:nvPr/>
            </p:nvSpPr>
            <p:spPr>
              <a:xfrm>
                <a:off x="6703409" y="857250"/>
                <a:ext cx="2525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600" dirty="0">
                    <a:latin typeface="Comic Sans MS" panose="030F0702030302020204" pitchFamily="66" charset="0"/>
                    <a:hlinkClick r:id="rId4"/>
                  </a:rPr>
                  <a:t>JQF</a:t>
                </a:r>
                <a:endParaRPr lang="zh-CN" altLang="en-US" sz="2400" b="1" spc="600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0" name="组合 17">
              <a:extLst>
                <a:ext uri="{FF2B5EF4-FFF2-40B4-BE49-F238E27FC236}">
                  <a16:creationId xmlns:a16="http://schemas.microsoft.com/office/drawing/2014/main" id="{8785CC4E-AB28-4E23-8B85-66B4950B6F50}"/>
                </a:ext>
              </a:extLst>
            </p:cNvPr>
            <p:cNvGrpSpPr/>
            <p:nvPr/>
          </p:nvGrpSpPr>
          <p:grpSpPr>
            <a:xfrm>
              <a:off x="6662131" y="5380274"/>
              <a:ext cx="1162185" cy="430887"/>
              <a:chOff x="6662131" y="5368550"/>
              <a:chExt cx="1162185" cy="430887"/>
            </a:xfrm>
          </p:grpSpPr>
          <p:sp>
            <p:nvSpPr>
              <p:cNvPr id="21" name="立方体 4">
                <a:extLst>
                  <a:ext uri="{FF2B5EF4-FFF2-40B4-BE49-F238E27FC236}">
                    <a16:creationId xmlns:a16="http://schemas.microsoft.com/office/drawing/2014/main" id="{27C30A0B-83EB-48A2-8243-053E71FC16DD}"/>
                  </a:ext>
                </a:extLst>
              </p:cNvPr>
              <p:cNvSpPr/>
              <p:nvPr/>
            </p:nvSpPr>
            <p:spPr>
              <a:xfrm flipH="1" flipV="1">
                <a:off x="6736100" y="5388951"/>
                <a:ext cx="933430" cy="378468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126108 w 4882257"/>
                  <a:gd name="connsiteY0" fmla="*/ 199916 h 3590925"/>
                  <a:gd name="connsiteX1" fmla="*/ 4704565 w 4882257"/>
                  <a:gd name="connsiteY1" fmla="*/ 199916 h 3590925"/>
                  <a:gd name="connsiteX2" fmla="*/ 4704565 w 4882257"/>
                  <a:gd name="connsiteY2" fmla="*/ 3533775 h 3590925"/>
                  <a:gd name="connsiteX3" fmla="*/ 126108 w 4882257"/>
                  <a:gd name="connsiteY3" fmla="*/ 3533775 h 3590925"/>
                  <a:gd name="connsiteX4" fmla="*/ 126108 w 4882257"/>
                  <a:gd name="connsiteY4" fmla="*/ 199916 h 3590925"/>
                  <a:gd name="connsiteX0" fmla="*/ 4704565 w 4882257"/>
                  <a:gd name="connsiteY0" fmla="*/ 199916 h 3590925"/>
                  <a:gd name="connsiteX1" fmla="*/ 4837806 w 4882257"/>
                  <a:gd name="connsiteY1" fmla="*/ 66675 h 3590925"/>
                  <a:gd name="connsiteX2" fmla="*/ 4837806 w 4882257"/>
                  <a:gd name="connsiteY2" fmla="*/ 3400534 h 3590925"/>
                  <a:gd name="connsiteX3" fmla="*/ 4704565 w 4882257"/>
                  <a:gd name="connsiteY3" fmla="*/ 3533775 h 3590925"/>
                  <a:gd name="connsiteX4" fmla="*/ 4704565 w 4882257"/>
                  <a:gd name="connsiteY4" fmla="*/ 199916 h 3590925"/>
                  <a:gd name="connsiteX0" fmla="*/ 126108 w 4882257"/>
                  <a:gd name="connsiteY0" fmla="*/ 199916 h 3590925"/>
                  <a:gd name="connsiteX1" fmla="*/ 259349 w 4882257"/>
                  <a:gd name="connsiteY1" fmla="*/ 66675 h 3590925"/>
                  <a:gd name="connsiteX2" fmla="*/ 4837806 w 4882257"/>
                  <a:gd name="connsiteY2" fmla="*/ 66675 h 3590925"/>
                  <a:gd name="connsiteX3" fmla="*/ 4704565 w 4882257"/>
                  <a:gd name="connsiteY3" fmla="*/ 199916 h 3590925"/>
                  <a:gd name="connsiteX4" fmla="*/ 126108 w 4882257"/>
                  <a:gd name="connsiteY4" fmla="*/ 199916 h 3590925"/>
                  <a:gd name="connsiteX0" fmla="*/ 126108 w 4882257"/>
                  <a:gd name="connsiteY0" fmla="*/ 199916 h 3590925"/>
                  <a:gd name="connsiteX1" fmla="*/ 206009 w 4882257"/>
                  <a:gd name="connsiteY1" fmla="*/ 28575 h 3590925"/>
                  <a:gd name="connsiteX2" fmla="*/ 1599263 w 4882257"/>
                  <a:gd name="connsiteY2" fmla="*/ 0 h 3590925"/>
                  <a:gd name="connsiteX3" fmla="*/ 4837806 w 4882257"/>
                  <a:gd name="connsiteY3" fmla="*/ 66675 h 3590925"/>
                  <a:gd name="connsiteX4" fmla="*/ 4882257 w 4882257"/>
                  <a:gd name="connsiteY4" fmla="*/ 1978024 h 3590925"/>
                  <a:gd name="connsiteX5" fmla="*/ 4868286 w 4882257"/>
                  <a:gd name="connsiteY5" fmla="*/ 3431014 h 3590925"/>
                  <a:gd name="connsiteX6" fmla="*/ 4802839 w 4882257"/>
                  <a:gd name="connsiteY6" fmla="*/ 3481387 h 3590925"/>
                  <a:gd name="connsiteX7" fmla="*/ 4704565 w 4882257"/>
                  <a:gd name="connsiteY7" fmla="*/ 3533775 h 3590925"/>
                  <a:gd name="connsiteX8" fmla="*/ 3142357 w 4882257"/>
                  <a:gd name="connsiteY8" fmla="*/ 3590925 h 3590925"/>
                  <a:gd name="connsiteX9" fmla="*/ 0 w 4882257"/>
                  <a:gd name="connsiteY9" fmla="*/ 3560445 h 3590925"/>
                  <a:gd name="connsiteX10" fmla="*/ 94357 w 4882257"/>
                  <a:gd name="connsiteY10" fmla="*/ 2028824 h 3590925"/>
                  <a:gd name="connsiteX11" fmla="*/ 49863 w 4882257"/>
                  <a:gd name="connsiteY11" fmla="*/ 1358900 h 3590925"/>
                  <a:gd name="connsiteX12" fmla="*/ 126108 w 4882257"/>
                  <a:gd name="connsiteY12" fmla="*/ 199916 h 3590925"/>
                  <a:gd name="connsiteX13" fmla="*/ 171828 w 4882257"/>
                  <a:gd name="connsiteY13" fmla="*/ 192296 h 3590925"/>
                  <a:gd name="connsiteX14" fmla="*/ 1815163 w 4882257"/>
                  <a:gd name="connsiteY14" fmla="*/ 165100 h 3590925"/>
                  <a:gd name="connsiteX15" fmla="*/ 3078857 w 4882257"/>
                  <a:gd name="connsiteY15" fmla="*/ 238124 h 3590925"/>
                  <a:gd name="connsiteX16" fmla="*/ 4532964 w 4882257"/>
                  <a:gd name="connsiteY16" fmla="*/ 228600 h 3590925"/>
                  <a:gd name="connsiteX17" fmla="*/ 4704565 w 4882257"/>
                  <a:gd name="connsiteY17" fmla="*/ 199916 h 3590925"/>
                  <a:gd name="connsiteX18" fmla="*/ 4837806 w 4882257"/>
                  <a:gd name="connsiteY18" fmla="*/ 66675 h 3590925"/>
                  <a:gd name="connsiteX19" fmla="*/ 4653765 w 4882257"/>
                  <a:gd name="connsiteY19" fmla="*/ 238016 h 3590925"/>
                  <a:gd name="connsiteX20" fmla="*/ 4685362 w 4882257"/>
                  <a:gd name="connsiteY20" fmla="*/ 1879600 h 3590925"/>
                  <a:gd name="connsiteX21" fmla="*/ 4704565 w 4882257"/>
                  <a:gd name="connsiteY21" fmla="*/ 3533775 h 3590925"/>
                  <a:gd name="connsiteX0" fmla="*/ 126108 w 4946566"/>
                  <a:gd name="connsiteY0" fmla="*/ 199916 h 3590925"/>
                  <a:gd name="connsiteX1" fmla="*/ 4704565 w 4946566"/>
                  <a:gd name="connsiteY1" fmla="*/ 199916 h 3590925"/>
                  <a:gd name="connsiteX2" fmla="*/ 4704565 w 4946566"/>
                  <a:gd name="connsiteY2" fmla="*/ 3533775 h 3590925"/>
                  <a:gd name="connsiteX3" fmla="*/ 126108 w 4946566"/>
                  <a:gd name="connsiteY3" fmla="*/ 3533775 h 3590925"/>
                  <a:gd name="connsiteX4" fmla="*/ 126108 w 4946566"/>
                  <a:gd name="connsiteY4" fmla="*/ 199916 h 3590925"/>
                  <a:gd name="connsiteX0" fmla="*/ 4704565 w 4946566"/>
                  <a:gd name="connsiteY0" fmla="*/ 199916 h 3590925"/>
                  <a:gd name="connsiteX1" fmla="*/ 4837806 w 4946566"/>
                  <a:gd name="connsiteY1" fmla="*/ 66675 h 3590925"/>
                  <a:gd name="connsiteX2" fmla="*/ 4837806 w 4946566"/>
                  <a:gd name="connsiteY2" fmla="*/ 3400534 h 3590925"/>
                  <a:gd name="connsiteX3" fmla="*/ 4704565 w 4946566"/>
                  <a:gd name="connsiteY3" fmla="*/ 3533775 h 3590925"/>
                  <a:gd name="connsiteX4" fmla="*/ 4704565 w 4946566"/>
                  <a:gd name="connsiteY4" fmla="*/ 199916 h 3590925"/>
                  <a:gd name="connsiteX0" fmla="*/ 126108 w 4946566"/>
                  <a:gd name="connsiteY0" fmla="*/ 199916 h 3590925"/>
                  <a:gd name="connsiteX1" fmla="*/ 259349 w 4946566"/>
                  <a:gd name="connsiteY1" fmla="*/ 66675 h 3590925"/>
                  <a:gd name="connsiteX2" fmla="*/ 4837806 w 4946566"/>
                  <a:gd name="connsiteY2" fmla="*/ 66675 h 3590925"/>
                  <a:gd name="connsiteX3" fmla="*/ 4704565 w 4946566"/>
                  <a:gd name="connsiteY3" fmla="*/ 199916 h 3590925"/>
                  <a:gd name="connsiteX4" fmla="*/ 126108 w 4946566"/>
                  <a:gd name="connsiteY4" fmla="*/ 199916 h 3590925"/>
                  <a:gd name="connsiteX0" fmla="*/ 126108 w 4946566"/>
                  <a:gd name="connsiteY0" fmla="*/ 199916 h 3590925"/>
                  <a:gd name="connsiteX1" fmla="*/ 206009 w 4946566"/>
                  <a:gd name="connsiteY1" fmla="*/ 28575 h 3590925"/>
                  <a:gd name="connsiteX2" fmla="*/ 1599263 w 4946566"/>
                  <a:gd name="connsiteY2" fmla="*/ 0 h 3590925"/>
                  <a:gd name="connsiteX3" fmla="*/ 4837806 w 4946566"/>
                  <a:gd name="connsiteY3" fmla="*/ 66675 h 3590925"/>
                  <a:gd name="connsiteX4" fmla="*/ 4946566 w 4946566"/>
                  <a:gd name="connsiteY4" fmla="*/ 1978024 h 3590925"/>
                  <a:gd name="connsiteX5" fmla="*/ 4868286 w 4946566"/>
                  <a:gd name="connsiteY5" fmla="*/ 3431014 h 3590925"/>
                  <a:gd name="connsiteX6" fmla="*/ 4802839 w 4946566"/>
                  <a:gd name="connsiteY6" fmla="*/ 3481387 h 3590925"/>
                  <a:gd name="connsiteX7" fmla="*/ 4704565 w 4946566"/>
                  <a:gd name="connsiteY7" fmla="*/ 3533775 h 3590925"/>
                  <a:gd name="connsiteX8" fmla="*/ 3142357 w 4946566"/>
                  <a:gd name="connsiteY8" fmla="*/ 3590925 h 3590925"/>
                  <a:gd name="connsiteX9" fmla="*/ 0 w 4946566"/>
                  <a:gd name="connsiteY9" fmla="*/ 3560445 h 3590925"/>
                  <a:gd name="connsiteX10" fmla="*/ 94357 w 4946566"/>
                  <a:gd name="connsiteY10" fmla="*/ 2028824 h 3590925"/>
                  <a:gd name="connsiteX11" fmla="*/ 49863 w 4946566"/>
                  <a:gd name="connsiteY11" fmla="*/ 1358900 h 3590925"/>
                  <a:gd name="connsiteX12" fmla="*/ 126108 w 4946566"/>
                  <a:gd name="connsiteY12" fmla="*/ 199916 h 3590925"/>
                  <a:gd name="connsiteX13" fmla="*/ 171828 w 4946566"/>
                  <a:gd name="connsiteY13" fmla="*/ 192296 h 3590925"/>
                  <a:gd name="connsiteX14" fmla="*/ 1815163 w 4946566"/>
                  <a:gd name="connsiteY14" fmla="*/ 165100 h 3590925"/>
                  <a:gd name="connsiteX15" fmla="*/ 3078857 w 4946566"/>
                  <a:gd name="connsiteY15" fmla="*/ 238124 h 3590925"/>
                  <a:gd name="connsiteX16" fmla="*/ 4532964 w 4946566"/>
                  <a:gd name="connsiteY16" fmla="*/ 228600 h 3590925"/>
                  <a:gd name="connsiteX17" fmla="*/ 4704565 w 4946566"/>
                  <a:gd name="connsiteY17" fmla="*/ 199916 h 3590925"/>
                  <a:gd name="connsiteX18" fmla="*/ 4837806 w 4946566"/>
                  <a:gd name="connsiteY18" fmla="*/ 66675 h 3590925"/>
                  <a:gd name="connsiteX19" fmla="*/ 4653765 w 4946566"/>
                  <a:gd name="connsiteY19" fmla="*/ 238016 h 3590925"/>
                  <a:gd name="connsiteX20" fmla="*/ 4685362 w 4946566"/>
                  <a:gd name="connsiteY20" fmla="*/ 1879600 h 3590925"/>
                  <a:gd name="connsiteX21" fmla="*/ 4704565 w 494656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85362 w 4868286"/>
                  <a:gd name="connsiteY20" fmla="*/ 187960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2286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0 w 4868286"/>
                  <a:gd name="connsiteY9" fmla="*/ 3531870 h 3562350"/>
                  <a:gd name="connsiteX10" fmla="*/ 158667 w 4868286"/>
                  <a:gd name="connsiteY10" fmla="*/ 2000249 h 3562350"/>
                  <a:gd name="connsiteX11" fmla="*/ 49863 w 4868286"/>
                  <a:gd name="connsiteY11" fmla="*/ 1330325 h 3562350"/>
                  <a:gd name="connsiteX12" fmla="*/ 126108 w 4868286"/>
                  <a:gd name="connsiteY12" fmla="*/ 171341 h 3562350"/>
                  <a:gd name="connsiteX13" fmla="*/ 171828 w 4868286"/>
                  <a:gd name="connsiteY13" fmla="*/ 163721 h 3562350"/>
                  <a:gd name="connsiteX14" fmla="*/ 1815163 w 4868286"/>
                  <a:gd name="connsiteY14" fmla="*/ 200025 h 3562350"/>
                  <a:gd name="connsiteX15" fmla="*/ 3078857 w 4868286"/>
                  <a:gd name="connsiteY15" fmla="*/ 209549 h 3562350"/>
                  <a:gd name="connsiteX16" fmla="*/ 4532964 w 4868286"/>
                  <a:gd name="connsiteY16" fmla="*/ 200025 h 3562350"/>
                  <a:gd name="connsiteX17" fmla="*/ 4704565 w 4868286"/>
                  <a:gd name="connsiteY17" fmla="*/ 171341 h 3562350"/>
                  <a:gd name="connsiteX18" fmla="*/ 4837806 w 4868286"/>
                  <a:gd name="connsiteY18" fmla="*/ 38100 h 3562350"/>
                  <a:gd name="connsiteX19" fmla="*/ 4653765 w 4868286"/>
                  <a:gd name="connsiteY19" fmla="*/ 209441 h 3562350"/>
                  <a:gd name="connsiteX20" fmla="*/ 4604974 w 4868286"/>
                  <a:gd name="connsiteY20" fmla="*/ 1857375 h 3562350"/>
                  <a:gd name="connsiteX21" fmla="*/ 4704565 w 4868286"/>
                  <a:gd name="connsiteY21" fmla="*/ 3505200 h 3562350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1817981 w 4868286"/>
                  <a:gd name="connsiteY9" fmla="*/ 3557305 h 3562350"/>
                  <a:gd name="connsiteX10" fmla="*/ 0 w 4868286"/>
                  <a:gd name="connsiteY10" fmla="*/ 3531870 h 3562350"/>
                  <a:gd name="connsiteX11" fmla="*/ 158667 w 4868286"/>
                  <a:gd name="connsiteY11" fmla="*/ 2000249 h 3562350"/>
                  <a:gd name="connsiteX12" fmla="*/ 49863 w 4868286"/>
                  <a:gd name="connsiteY12" fmla="*/ 1330325 h 3562350"/>
                  <a:gd name="connsiteX13" fmla="*/ 126108 w 4868286"/>
                  <a:gd name="connsiteY13" fmla="*/ 171341 h 3562350"/>
                  <a:gd name="connsiteX14" fmla="*/ 171828 w 4868286"/>
                  <a:gd name="connsiteY14" fmla="*/ 163721 h 3562350"/>
                  <a:gd name="connsiteX15" fmla="*/ 1815163 w 4868286"/>
                  <a:gd name="connsiteY15" fmla="*/ 200025 h 3562350"/>
                  <a:gd name="connsiteX16" fmla="*/ 3078857 w 4868286"/>
                  <a:gd name="connsiteY16" fmla="*/ 209549 h 3562350"/>
                  <a:gd name="connsiteX17" fmla="*/ 4532964 w 4868286"/>
                  <a:gd name="connsiteY17" fmla="*/ 200025 h 3562350"/>
                  <a:gd name="connsiteX18" fmla="*/ 4704565 w 4868286"/>
                  <a:gd name="connsiteY18" fmla="*/ 171341 h 3562350"/>
                  <a:gd name="connsiteX19" fmla="*/ 4837806 w 4868286"/>
                  <a:gd name="connsiteY19" fmla="*/ 38100 h 3562350"/>
                  <a:gd name="connsiteX20" fmla="*/ 4653765 w 4868286"/>
                  <a:gd name="connsiteY20" fmla="*/ 209441 h 3562350"/>
                  <a:gd name="connsiteX21" fmla="*/ 4604974 w 4868286"/>
                  <a:gd name="connsiteY21" fmla="*/ 1857375 h 3562350"/>
                  <a:gd name="connsiteX22" fmla="*/ 4704565 w 4868286"/>
                  <a:gd name="connsiteY22" fmla="*/ 35052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8286" h="3562350" stroke="0" extrusionOk="0">
                    <a:moveTo>
                      <a:pt x="126108" y="171341"/>
                    </a:moveTo>
                    <a:lnTo>
                      <a:pt x="4704565" y="171341"/>
                    </a:lnTo>
                    <a:lnTo>
                      <a:pt x="4704565" y="3505200"/>
                    </a:lnTo>
                    <a:lnTo>
                      <a:pt x="126108" y="3505200"/>
                    </a:lnTo>
                    <a:lnTo>
                      <a:pt x="126108" y="171341"/>
                    </a:lnTo>
                    <a:close/>
                  </a:path>
                  <a:path w="4868286" h="3562350" fill="darkenLess" stroke="0" extrusionOk="0">
                    <a:moveTo>
                      <a:pt x="4704565" y="171341"/>
                    </a:moveTo>
                    <a:lnTo>
                      <a:pt x="4837806" y="38100"/>
                    </a:lnTo>
                    <a:lnTo>
                      <a:pt x="4837806" y="3371959"/>
                    </a:lnTo>
                    <a:lnTo>
                      <a:pt x="4704565" y="3505200"/>
                    </a:lnTo>
                    <a:lnTo>
                      <a:pt x="4704565" y="171341"/>
                    </a:lnTo>
                    <a:close/>
                  </a:path>
                  <a:path w="4868286" h="3562350" fill="lightenLess" stroke="0" extrusionOk="0">
                    <a:moveTo>
                      <a:pt x="126108" y="171341"/>
                    </a:moveTo>
                    <a:lnTo>
                      <a:pt x="259349" y="38100"/>
                    </a:lnTo>
                    <a:lnTo>
                      <a:pt x="4837806" y="38100"/>
                    </a:lnTo>
                    <a:lnTo>
                      <a:pt x="4704565" y="171341"/>
                    </a:lnTo>
                    <a:lnTo>
                      <a:pt x="126108" y="171341"/>
                    </a:lnTo>
                    <a:close/>
                  </a:path>
                  <a:path w="4868286" h="3562350" fill="none" extrusionOk="0">
                    <a:moveTo>
                      <a:pt x="126108" y="171341"/>
                    </a:moveTo>
                    <a:lnTo>
                      <a:pt x="206009" y="0"/>
                    </a:lnTo>
                    <a:lnTo>
                      <a:pt x="1599263" y="9525"/>
                    </a:lnTo>
                    <a:lnTo>
                      <a:pt x="4837806" y="38100"/>
                    </a:lnTo>
                    <a:cubicBezTo>
                      <a:pt x="4844156" y="666750"/>
                      <a:pt x="4763365" y="1314449"/>
                      <a:pt x="4769715" y="1943099"/>
                    </a:cubicBezTo>
                    <a:lnTo>
                      <a:pt x="4868286" y="3402439"/>
                    </a:lnTo>
                    <a:cubicBezTo>
                      <a:pt x="4848693" y="3423040"/>
                      <a:pt x="4822432" y="3432211"/>
                      <a:pt x="4802839" y="3452812"/>
                    </a:cubicBezTo>
                    <a:lnTo>
                      <a:pt x="4704565" y="3505200"/>
                    </a:lnTo>
                    <a:cubicBezTo>
                      <a:pt x="4234629" y="3507317"/>
                      <a:pt x="3612293" y="3560233"/>
                      <a:pt x="3142357" y="3562350"/>
                    </a:cubicBezTo>
                    <a:lnTo>
                      <a:pt x="1817981" y="3557305"/>
                    </a:lnTo>
                    <a:lnTo>
                      <a:pt x="0" y="3531870"/>
                    </a:lnTo>
                    <a:cubicBezTo>
                      <a:pt x="2116" y="3030220"/>
                      <a:pt x="156551" y="2501899"/>
                      <a:pt x="158667" y="2000249"/>
                    </a:cubicBezTo>
                    <a:cubicBezTo>
                      <a:pt x="160769" y="1776941"/>
                      <a:pt x="47761" y="1553633"/>
                      <a:pt x="49863" y="1330325"/>
                    </a:cubicBezTo>
                    <a:lnTo>
                      <a:pt x="126108" y="171341"/>
                    </a:lnTo>
                    <a:close/>
                    <a:moveTo>
                      <a:pt x="171828" y="163721"/>
                    </a:moveTo>
                    <a:lnTo>
                      <a:pt x="1815163" y="200025"/>
                    </a:lnTo>
                    <a:lnTo>
                      <a:pt x="3078857" y="209549"/>
                    </a:lnTo>
                    <a:lnTo>
                      <a:pt x="4532964" y="200025"/>
                    </a:lnTo>
                    <a:lnTo>
                      <a:pt x="4704565" y="171341"/>
                    </a:lnTo>
                    <a:lnTo>
                      <a:pt x="4837806" y="38100"/>
                    </a:lnTo>
                    <a:moveTo>
                      <a:pt x="4653765" y="209441"/>
                    </a:moveTo>
                    <a:cubicBezTo>
                      <a:pt x="4660064" y="765102"/>
                      <a:pt x="4598675" y="1301714"/>
                      <a:pt x="4604974" y="1857375"/>
                    </a:cubicBezTo>
                    <a:lnTo>
                      <a:pt x="4704565" y="35052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16">
                <a:extLst>
                  <a:ext uri="{FF2B5EF4-FFF2-40B4-BE49-F238E27FC236}">
                    <a16:creationId xmlns:a16="http://schemas.microsoft.com/office/drawing/2014/main" id="{DEB9209C-FEBA-4EDA-B3CB-128D8F0494DB}"/>
                  </a:ext>
                </a:extLst>
              </p:cNvPr>
              <p:cNvSpPr txBox="1"/>
              <p:nvPr/>
            </p:nvSpPr>
            <p:spPr>
              <a:xfrm>
                <a:off x="6662131" y="5368550"/>
                <a:ext cx="11621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Based like</a:t>
                </a:r>
              </a:p>
              <a:p>
                <a:pPr algn="ctr"/>
                <a:r>
                  <a:rPr lang="en-US" altLang="zh-CN" sz="1100" dirty="0" err="1">
                    <a:latin typeface="Comic Sans MS" panose="030F0702030302020204" pitchFamily="66" charset="0"/>
                  </a:rPr>
                  <a:t>libFuzzer</a:t>
                </a:r>
                <a:endParaRPr lang="zh-CN" altLang="en-US" sz="1100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25" name="文本框 11">
            <a:extLst>
              <a:ext uri="{FF2B5EF4-FFF2-40B4-BE49-F238E27FC236}">
                <a16:creationId xmlns:a16="http://schemas.microsoft.com/office/drawing/2014/main" id="{4E21D6BB-90E3-4FA3-82C0-4F684E045F7D}"/>
              </a:ext>
            </a:extLst>
          </p:cNvPr>
          <p:cNvSpPr txBox="1"/>
          <p:nvPr/>
        </p:nvSpPr>
        <p:spPr>
          <a:xfrm>
            <a:off x="1832292" y="1719113"/>
            <a:ext cx="6854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ISSTA 2019</a:t>
            </a:r>
          </a:p>
          <a:p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A tool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enable coverage-guided fuzzing</a:t>
            </a:r>
          </a:p>
          <a:p>
            <a:pPr lvl="1"/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Fuzzing on Java test (Junit)</a:t>
            </a: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Depends on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quickcheck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</p:txBody>
      </p:sp>
      <p:grpSp>
        <p:nvGrpSpPr>
          <p:cNvPr id="26" name="组合 18">
            <a:extLst>
              <a:ext uri="{FF2B5EF4-FFF2-40B4-BE49-F238E27FC236}">
                <a16:creationId xmlns:a16="http://schemas.microsoft.com/office/drawing/2014/main" id="{8248C0A4-42A6-4CB2-8A58-21184D6C5C9B}"/>
              </a:ext>
            </a:extLst>
          </p:cNvPr>
          <p:cNvGrpSpPr/>
          <p:nvPr/>
        </p:nvGrpSpPr>
        <p:grpSpPr>
          <a:xfrm>
            <a:off x="2930630" y="518421"/>
            <a:ext cx="4629150" cy="5829300"/>
            <a:chOff x="6568746" y="171450"/>
            <a:chExt cx="4629150" cy="5829300"/>
          </a:xfrm>
        </p:grpSpPr>
        <p:sp>
          <p:nvSpPr>
            <p:cNvPr id="27" name="矩形: 圆角 4">
              <a:extLst>
                <a:ext uri="{FF2B5EF4-FFF2-40B4-BE49-F238E27FC236}">
                  <a16:creationId xmlns:a16="http://schemas.microsoft.com/office/drawing/2014/main" id="{B6F2D0C4-013F-49C8-A3C3-91632CF806A7}"/>
                </a:ext>
              </a:extLst>
            </p:cNvPr>
            <p:cNvSpPr/>
            <p:nvPr/>
          </p:nvSpPr>
          <p:spPr>
            <a:xfrm>
              <a:off x="6568746" y="171450"/>
              <a:ext cx="4629150" cy="5829300"/>
            </a:xfrm>
            <a:prstGeom prst="roundRect">
              <a:avLst>
                <a:gd name="adj" fmla="val 61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127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" name="组合 11">
              <a:extLst>
                <a:ext uri="{FF2B5EF4-FFF2-40B4-BE49-F238E27FC236}">
                  <a16:creationId xmlns:a16="http://schemas.microsoft.com/office/drawing/2014/main" id="{368265C5-7997-4573-BCED-8235D5A67B4E}"/>
                </a:ext>
              </a:extLst>
            </p:cNvPr>
            <p:cNvGrpSpPr/>
            <p:nvPr/>
          </p:nvGrpSpPr>
          <p:grpSpPr>
            <a:xfrm>
              <a:off x="6709430" y="520318"/>
              <a:ext cx="2651454" cy="737860"/>
              <a:chOff x="6577175" y="749930"/>
              <a:chExt cx="2651454" cy="737860"/>
            </a:xfrm>
          </p:grpSpPr>
          <p:sp>
            <p:nvSpPr>
              <p:cNvPr id="32" name="立方体 4">
                <a:extLst>
                  <a:ext uri="{FF2B5EF4-FFF2-40B4-BE49-F238E27FC236}">
                    <a16:creationId xmlns:a16="http://schemas.microsoft.com/office/drawing/2014/main" id="{97E26EA2-7659-4AE6-A94D-31268D8DC9AB}"/>
                  </a:ext>
                </a:extLst>
              </p:cNvPr>
              <p:cNvSpPr/>
              <p:nvPr/>
            </p:nvSpPr>
            <p:spPr>
              <a:xfrm flipH="1" flipV="1">
                <a:off x="6577175" y="749930"/>
                <a:ext cx="2594304" cy="737860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32460" h="3590925" stroke="0" extrusionOk="0">
                    <a:moveTo>
                      <a:pt x="76311" y="199916"/>
                    </a:moveTo>
                    <a:lnTo>
                      <a:pt x="4654768" y="199916"/>
                    </a:lnTo>
                    <a:lnTo>
                      <a:pt x="4654768" y="3533775"/>
                    </a:lnTo>
                    <a:lnTo>
                      <a:pt x="76311" y="3533775"/>
                    </a:lnTo>
                    <a:lnTo>
                      <a:pt x="76311" y="199916"/>
                    </a:lnTo>
                    <a:close/>
                  </a:path>
                  <a:path w="4832460" h="3590925" fill="darkenLess" stroke="0" extrusionOk="0">
                    <a:moveTo>
                      <a:pt x="4654768" y="199916"/>
                    </a:moveTo>
                    <a:lnTo>
                      <a:pt x="4788009" y="66675"/>
                    </a:lnTo>
                    <a:lnTo>
                      <a:pt x="4788009" y="3400534"/>
                    </a:lnTo>
                    <a:lnTo>
                      <a:pt x="4654768" y="3533775"/>
                    </a:lnTo>
                    <a:lnTo>
                      <a:pt x="4654768" y="199916"/>
                    </a:lnTo>
                    <a:close/>
                  </a:path>
                  <a:path w="4832460" h="3590925" fill="lightenLess" stroke="0" extrusionOk="0">
                    <a:moveTo>
                      <a:pt x="76311" y="199916"/>
                    </a:moveTo>
                    <a:lnTo>
                      <a:pt x="209552" y="66675"/>
                    </a:lnTo>
                    <a:lnTo>
                      <a:pt x="4788009" y="66675"/>
                    </a:lnTo>
                    <a:lnTo>
                      <a:pt x="4654768" y="199916"/>
                    </a:lnTo>
                    <a:lnTo>
                      <a:pt x="76311" y="199916"/>
                    </a:lnTo>
                    <a:close/>
                  </a:path>
                  <a:path w="4832460" h="3590925" fill="none" extrusionOk="0">
                    <a:moveTo>
                      <a:pt x="76311" y="199916"/>
                    </a:moveTo>
                    <a:lnTo>
                      <a:pt x="156212" y="28575"/>
                    </a:lnTo>
                    <a:cubicBezTo>
                      <a:pt x="602850" y="27517"/>
                      <a:pt x="1102828" y="1058"/>
                      <a:pt x="1549466" y="0"/>
                    </a:cubicBezTo>
                    <a:lnTo>
                      <a:pt x="4788009" y="66675"/>
                    </a:lnTo>
                    <a:cubicBezTo>
                      <a:pt x="4794359" y="695325"/>
                      <a:pt x="4826110" y="1349374"/>
                      <a:pt x="4832460" y="1978024"/>
                    </a:cubicBezTo>
                    <a:lnTo>
                      <a:pt x="4818489" y="3431014"/>
                    </a:lnTo>
                    <a:cubicBezTo>
                      <a:pt x="4798896" y="3451615"/>
                      <a:pt x="4772635" y="3460786"/>
                      <a:pt x="4753042" y="3481387"/>
                    </a:cubicBezTo>
                    <a:lnTo>
                      <a:pt x="4654768" y="3533775"/>
                    </a:lnTo>
                    <a:cubicBezTo>
                      <a:pt x="4184832" y="3535892"/>
                      <a:pt x="3562496" y="3588808"/>
                      <a:pt x="3092560" y="3590925"/>
                    </a:cubicBezTo>
                    <a:lnTo>
                      <a:pt x="30591" y="3541395"/>
                    </a:lnTo>
                    <a:cubicBezTo>
                      <a:pt x="32707" y="3039745"/>
                      <a:pt x="42444" y="2530474"/>
                      <a:pt x="44560" y="2028824"/>
                    </a:cubicBezTo>
                    <a:cubicBezTo>
                      <a:pt x="46662" y="1805516"/>
                      <a:pt x="-2036" y="1582208"/>
                      <a:pt x="66" y="1358900"/>
                    </a:cubicBezTo>
                    <a:lnTo>
                      <a:pt x="76311" y="199916"/>
                    </a:lnTo>
                    <a:close/>
                    <a:moveTo>
                      <a:pt x="122031" y="192296"/>
                    </a:moveTo>
                    <a:cubicBezTo>
                      <a:pt x="668116" y="201857"/>
                      <a:pt x="1219281" y="155539"/>
                      <a:pt x="1765366" y="165100"/>
                    </a:cubicBezTo>
                    <a:lnTo>
                      <a:pt x="3029060" y="238124"/>
                    </a:lnTo>
                    <a:lnTo>
                      <a:pt x="4483167" y="228600"/>
                    </a:lnTo>
                    <a:lnTo>
                      <a:pt x="4654768" y="199916"/>
                    </a:lnTo>
                    <a:lnTo>
                      <a:pt x="4788009" y="66675"/>
                    </a:lnTo>
                    <a:moveTo>
                      <a:pt x="4603968" y="238016"/>
                    </a:moveTo>
                    <a:cubicBezTo>
                      <a:pt x="4610267" y="793677"/>
                      <a:pt x="4629266" y="1323939"/>
                      <a:pt x="4635565" y="1879600"/>
                    </a:cubicBezTo>
                    <a:lnTo>
                      <a:pt x="4654768" y="3533775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5">
                <a:extLst>
                  <a:ext uri="{FF2B5EF4-FFF2-40B4-BE49-F238E27FC236}">
                    <a16:creationId xmlns:a16="http://schemas.microsoft.com/office/drawing/2014/main" id="{A4DD0A8B-14C2-4D82-ADCF-CFBBBEA272E6}"/>
                  </a:ext>
                </a:extLst>
              </p:cNvPr>
              <p:cNvSpPr txBox="1"/>
              <p:nvPr/>
            </p:nvSpPr>
            <p:spPr>
              <a:xfrm>
                <a:off x="6703409" y="857250"/>
                <a:ext cx="2525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600" dirty="0">
                    <a:latin typeface="Comic Sans MS" panose="030F0702030302020204" pitchFamily="66" charset="0"/>
                    <a:hlinkClick r:id="rId5"/>
                  </a:rPr>
                  <a:t>Jazzer</a:t>
                </a:r>
                <a:endParaRPr lang="zh-CN" altLang="en-US" sz="2800" b="1" spc="600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9" name="组合 17">
              <a:extLst>
                <a:ext uri="{FF2B5EF4-FFF2-40B4-BE49-F238E27FC236}">
                  <a16:creationId xmlns:a16="http://schemas.microsoft.com/office/drawing/2014/main" id="{988A50ED-F995-4E54-8D5F-A0BEDFFA1707}"/>
                </a:ext>
              </a:extLst>
            </p:cNvPr>
            <p:cNvGrpSpPr/>
            <p:nvPr/>
          </p:nvGrpSpPr>
          <p:grpSpPr>
            <a:xfrm>
              <a:off x="6662131" y="5380274"/>
              <a:ext cx="1162185" cy="430887"/>
              <a:chOff x="6662131" y="5368550"/>
              <a:chExt cx="1162185" cy="430887"/>
            </a:xfrm>
          </p:grpSpPr>
          <p:sp>
            <p:nvSpPr>
              <p:cNvPr id="30" name="立方体 4">
                <a:extLst>
                  <a:ext uri="{FF2B5EF4-FFF2-40B4-BE49-F238E27FC236}">
                    <a16:creationId xmlns:a16="http://schemas.microsoft.com/office/drawing/2014/main" id="{5F6B9C25-0BF5-4928-BB20-8DBA5E857A1E}"/>
                  </a:ext>
                </a:extLst>
              </p:cNvPr>
              <p:cNvSpPr/>
              <p:nvPr/>
            </p:nvSpPr>
            <p:spPr>
              <a:xfrm flipH="1" flipV="1">
                <a:off x="6736100" y="5388951"/>
                <a:ext cx="933430" cy="378468"/>
              </a:xfrm>
              <a:custGeom>
                <a:avLst/>
                <a:gdLst>
                  <a:gd name="connsiteX0" fmla="*/ 0 w 4711698"/>
                  <a:gd name="connsiteY0" fmla="*/ 133241 h 3467100"/>
                  <a:gd name="connsiteX1" fmla="*/ 4578457 w 4711698"/>
                  <a:gd name="connsiteY1" fmla="*/ 133241 h 3467100"/>
                  <a:gd name="connsiteX2" fmla="*/ 4578457 w 4711698"/>
                  <a:gd name="connsiteY2" fmla="*/ 3467100 h 3467100"/>
                  <a:gd name="connsiteX3" fmla="*/ 0 w 4711698"/>
                  <a:gd name="connsiteY3" fmla="*/ 3467100 h 3467100"/>
                  <a:gd name="connsiteX4" fmla="*/ 0 w 4711698"/>
                  <a:gd name="connsiteY4" fmla="*/ 133241 h 3467100"/>
                  <a:gd name="connsiteX0" fmla="*/ 4578457 w 4711698"/>
                  <a:gd name="connsiteY0" fmla="*/ 133241 h 3467100"/>
                  <a:gd name="connsiteX1" fmla="*/ 4711698 w 4711698"/>
                  <a:gd name="connsiteY1" fmla="*/ 0 h 3467100"/>
                  <a:gd name="connsiteX2" fmla="*/ 4711698 w 4711698"/>
                  <a:gd name="connsiteY2" fmla="*/ 3333859 h 3467100"/>
                  <a:gd name="connsiteX3" fmla="*/ 4578457 w 4711698"/>
                  <a:gd name="connsiteY3" fmla="*/ 3467100 h 3467100"/>
                  <a:gd name="connsiteX4" fmla="*/ 4578457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578457 w 4711698"/>
                  <a:gd name="connsiteY3" fmla="*/ 133241 h 3467100"/>
                  <a:gd name="connsiteX4" fmla="*/ 0 w 4711698"/>
                  <a:gd name="connsiteY4" fmla="*/ 133241 h 3467100"/>
                  <a:gd name="connsiteX0" fmla="*/ 0 w 4711698"/>
                  <a:gd name="connsiteY0" fmla="*/ 133241 h 3467100"/>
                  <a:gd name="connsiteX1" fmla="*/ 133241 w 4711698"/>
                  <a:gd name="connsiteY1" fmla="*/ 0 h 3467100"/>
                  <a:gd name="connsiteX2" fmla="*/ 4711698 w 4711698"/>
                  <a:gd name="connsiteY2" fmla="*/ 0 h 3467100"/>
                  <a:gd name="connsiteX3" fmla="*/ 4711698 w 4711698"/>
                  <a:gd name="connsiteY3" fmla="*/ 3333859 h 3467100"/>
                  <a:gd name="connsiteX4" fmla="*/ 4578457 w 4711698"/>
                  <a:gd name="connsiteY4" fmla="*/ 3467100 h 3467100"/>
                  <a:gd name="connsiteX5" fmla="*/ 0 w 4711698"/>
                  <a:gd name="connsiteY5" fmla="*/ 3467100 h 3467100"/>
                  <a:gd name="connsiteX6" fmla="*/ 0 w 4711698"/>
                  <a:gd name="connsiteY6" fmla="*/ 133241 h 3467100"/>
                  <a:gd name="connsiteX7" fmla="*/ 0 w 4711698"/>
                  <a:gd name="connsiteY7" fmla="*/ 133241 h 3467100"/>
                  <a:gd name="connsiteX8" fmla="*/ 4578457 w 4711698"/>
                  <a:gd name="connsiteY8" fmla="*/ 133241 h 3467100"/>
                  <a:gd name="connsiteX9" fmla="*/ 4711698 w 4711698"/>
                  <a:gd name="connsiteY9" fmla="*/ 0 h 3467100"/>
                  <a:gd name="connsiteX10" fmla="*/ 4578457 w 4711698"/>
                  <a:gd name="connsiteY10" fmla="*/ 133241 h 3467100"/>
                  <a:gd name="connsiteX11" fmla="*/ 4578457 w 4711698"/>
                  <a:gd name="connsiteY11" fmla="*/ 3467100 h 3467100"/>
                  <a:gd name="connsiteX0" fmla="*/ 0 w 4711698"/>
                  <a:gd name="connsiteY0" fmla="*/ 133241 h 3467133"/>
                  <a:gd name="connsiteX1" fmla="*/ 4578457 w 4711698"/>
                  <a:gd name="connsiteY1" fmla="*/ 133241 h 3467133"/>
                  <a:gd name="connsiteX2" fmla="*/ 4578457 w 4711698"/>
                  <a:gd name="connsiteY2" fmla="*/ 3467100 h 3467133"/>
                  <a:gd name="connsiteX3" fmla="*/ 0 w 4711698"/>
                  <a:gd name="connsiteY3" fmla="*/ 3467100 h 3467133"/>
                  <a:gd name="connsiteX4" fmla="*/ 0 w 4711698"/>
                  <a:gd name="connsiteY4" fmla="*/ 133241 h 3467133"/>
                  <a:gd name="connsiteX0" fmla="*/ 4578457 w 4711698"/>
                  <a:gd name="connsiteY0" fmla="*/ 133241 h 3467133"/>
                  <a:gd name="connsiteX1" fmla="*/ 4711698 w 4711698"/>
                  <a:gd name="connsiteY1" fmla="*/ 0 h 3467133"/>
                  <a:gd name="connsiteX2" fmla="*/ 4711698 w 4711698"/>
                  <a:gd name="connsiteY2" fmla="*/ 3333859 h 3467133"/>
                  <a:gd name="connsiteX3" fmla="*/ 4578457 w 4711698"/>
                  <a:gd name="connsiteY3" fmla="*/ 3467100 h 3467133"/>
                  <a:gd name="connsiteX4" fmla="*/ 4578457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578457 w 4711698"/>
                  <a:gd name="connsiteY3" fmla="*/ 133241 h 3467133"/>
                  <a:gd name="connsiteX4" fmla="*/ 0 w 4711698"/>
                  <a:gd name="connsiteY4" fmla="*/ 133241 h 3467133"/>
                  <a:gd name="connsiteX0" fmla="*/ 0 w 4711698"/>
                  <a:gd name="connsiteY0" fmla="*/ 133241 h 3467133"/>
                  <a:gd name="connsiteX1" fmla="*/ 133241 w 4711698"/>
                  <a:gd name="connsiteY1" fmla="*/ 0 h 3467133"/>
                  <a:gd name="connsiteX2" fmla="*/ 4711698 w 4711698"/>
                  <a:gd name="connsiteY2" fmla="*/ 0 h 3467133"/>
                  <a:gd name="connsiteX3" fmla="*/ 4711698 w 4711698"/>
                  <a:gd name="connsiteY3" fmla="*/ 3333859 h 3467133"/>
                  <a:gd name="connsiteX4" fmla="*/ 4578457 w 4711698"/>
                  <a:gd name="connsiteY4" fmla="*/ 3467100 h 3467133"/>
                  <a:gd name="connsiteX5" fmla="*/ 3079749 w 4711698"/>
                  <a:gd name="connsiteY5" fmla="*/ 3371850 h 3467133"/>
                  <a:gd name="connsiteX6" fmla="*/ 0 w 4711698"/>
                  <a:gd name="connsiteY6" fmla="*/ 3467100 h 3467133"/>
                  <a:gd name="connsiteX7" fmla="*/ 0 w 4711698"/>
                  <a:gd name="connsiteY7" fmla="*/ 133241 h 3467133"/>
                  <a:gd name="connsiteX8" fmla="*/ 0 w 4711698"/>
                  <a:gd name="connsiteY8" fmla="*/ 133241 h 3467133"/>
                  <a:gd name="connsiteX9" fmla="*/ 4578457 w 4711698"/>
                  <a:gd name="connsiteY9" fmla="*/ 133241 h 3467133"/>
                  <a:gd name="connsiteX10" fmla="*/ 4711698 w 4711698"/>
                  <a:gd name="connsiteY10" fmla="*/ 0 h 3467133"/>
                  <a:gd name="connsiteX11" fmla="*/ 4578457 w 4711698"/>
                  <a:gd name="connsiteY11" fmla="*/ 133241 h 3467133"/>
                  <a:gd name="connsiteX12" fmla="*/ 4578457 w 4711698"/>
                  <a:gd name="connsiteY12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4610297 w 4743538"/>
                  <a:gd name="connsiteY10" fmla="*/ 133241 h 3467133"/>
                  <a:gd name="connsiteX11" fmla="*/ 4743538 w 4743538"/>
                  <a:gd name="connsiteY11" fmla="*/ 0 h 3467133"/>
                  <a:gd name="connsiteX12" fmla="*/ 4610297 w 4743538"/>
                  <a:gd name="connsiteY12" fmla="*/ 133241 h 3467133"/>
                  <a:gd name="connsiteX13" fmla="*/ 4610297 w 4743538"/>
                  <a:gd name="connsiteY13" fmla="*/ 3467100 h 3467133"/>
                  <a:gd name="connsiteX0" fmla="*/ 31840 w 4743538"/>
                  <a:gd name="connsiteY0" fmla="*/ 133241 h 3467133"/>
                  <a:gd name="connsiteX1" fmla="*/ 4610297 w 4743538"/>
                  <a:gd name="connsiteY1" fmla="*/ 133241 h 3467133"/>
                  <a:gd name="connsiteX2" fmla="*/ 4610297 w 4743538"/>
                  <a:gd name="connsiteY2" fmla="*/ 3467100 h 3467133"/>
                  <a:gd name="connsiteX3" fmla="*/ 31840 w 4743538"/>
                  <a:gd name="connsiteY3" fmla="*/ 3467100 h 3467133"/>
                  <a:gd name="connsiteX4" fmla="*/ 31840 w 4743538"/>
                  <a:gd name="connsiteY4" fmla="*/ 133241 h 3467133"/>
                  <a:gd name="connsiteX0" fmla="*/ 4610297 w 4743538"/>
                  <a:gd name="connsiteY0" fmla="*/ 133241 h 3467133"/>
                  <a:gd name="connsiteX1" fmla="*/ 4743538 w 4743538"/>
                  <a:gd name="connsiteY1" fmla="*/ 0 h 3467133"/>
                  <a:gd name="connsiteX2" fmla="*/ 4743538 w 4743538"/>
                  <a:gd name="connsiteY2" fmla="*/ 3333859 h 3467133"/>
                  <a:gd name="connsiteX3" fmla="*/ 4610297 w 4743538"/>
                  <a:gd name="connsiteY3" fmla="*/ 3467100 h 3467133"/>
                  <a:gd name="connsiteX4" fmla="*/ 4610297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610297 w 4743538"/>
                  <a:gd name="connsiteY3" fmla="*/ 133241 h 3467133"/>
                  <a:gd name="connsiteX4" fmla="*/ 31840 w 4743538"/>
                  <a:gd name="connsiteY4" fmla="*/ 133241 h 3467133"/>
                  <a:gd name="connsiteX0" fmla="*/ 31840 w 4743538"/>
                  <a:gd name="connsiteY0" fmla="*/ 133241 h 3467133"/>
                  <a:gd name="connsiteX1" fmla="*/ 165081 w 4743538"/>
                  <a:gd name="connsiteY1" fmla="*/ 0 h 3467133"/>
                  <a:gd name="connsiteX2" fmla="*/ 4743538 w 4743538"/>
                  <a:gd name="connsiteY2" fmla="*/ 0 h 3467133"/>
                  <a:gd name="connsiteX3" fmla="*/ 4743538 w 4743538"/>
                  <a:gd name="connsiteY3" fmla="*/ 3333859 h 3467133"/>
                  <a:gd name="connsiteX4" fmla="*/ 4610297 w 4743538"/>
                  <a:gd name="connsiteY4" fmla="*/ 3467100 h 3467133"/>
                  <a:gd name="connsiteX5" fmla="*/ 3111589 w 4743538"/>
                  <a:gd name="connsiteY5" fmla="*/ 3371850 h 3467133"/>
                  <a:gd name="connsiteX6" fmla="*/ 31840 w 4743538"/>
                  <a:gd name="connsiteY6" fmla="*/ 3467100 h 3467133"/>
                  <a:gd name="connsiteX7" fmla="*/ 89 w 4743538"/>
                  <a:gd name="connsiteY7" fmla="*/ 1962149 h 3467133"/>
                  <a:gd name="connsiteX8" fmla="*/ 31840 w 4743538"/>
                  <a:gd name="connsiteY8" fmla="*/ 133241 h 3467133"/>
                  <a:gd name="connsiteX9" fmla="*/ 31840 w 4743538"/>
                  <a:gd name="connsiteY9" fmla="*/ 133241 h 3467133"/>
                  <a:gd name="connsiteX10" fmla="*/ 2984589 w 4743538"/>
                  <a:gd name="connsiteY10" fmla="*/ 171449 h 3467133"/>
                  <a:gd name="connsiteX11" fmla="*/ 4610297 w 4743538"/>
                  <a:gd name="connsiteY11" fmla="*/ 133241 h 3467133"/>
                  <a:gd name="connsiteX12" fmla="*/ 4743538 w 4743538"/>
                  <a:gd name="connsiteY12" fmla="*/ 0 h 3467133"/>
                  <a:gd name="connsiteX13" fmla="*/ 4610297 w 4743538"/>
                  <a:gd name="connsiteY13" fmla="*/ 133241 h 3467133"/>
                  <a:gd name="connsiteX14" fmla="*/ 4610297 w 4743538"/>
                  <a:gd name="connsiteY14" fmla="*/ 3467100 h 3467133"/>
                  <a:gd name="connsiteX0" fmla="*/ 31840 w 4743538"/>
                  <a:gd name="connsiteY0" fmla="*/ 133241 h 3524250"/>
                  <a:gd name="connsiteX1" fmla="*/ 4610297 w 4743538"/>
                  <a:gd name="connsiteY1" fmla="*/ 133241 h 3524250"/>
                  <a:gd name="connsiteX2" fmla="*/ 4610297 w 4743538"/>
                  <a:gd name="connsiteY2" fmla="*/ 3467100 h 3524250"/>
                  <a:gd name="connsiteX3" fmla="*/ 31840 w 4743538"/>
                  <a:gd name="connsiteY3" fmla="*/ 3467100 h 3524250"/>
                  <a:gd name="connsiteX4" fmla="*/ 31840 w 4743538"/>
                  <a:gd name="connsiteY4" fmla="*/ 133241 h 3524250"/>
                  <a:gd name="connsiteX0" fmla="*/ 4610297 w 4743538"/>
                  <a:gd name="connsiteY0" fmla="*/ 133241 h 3524250"/>
                  <a:gd name="connsiteX1" fmla="*/ 4743538 w 4743538"/>
                  <a:gd name="connsiteY1" fmla="*/ 0 h 3524250"/>
                  <a:gd name="connsiteX2" fmla="*/ 4743538 w 4743538"/>
                  <a:gd name="connsiteY2" fmla="*/ 3333859 h 3524250"/>
                  <a:gd name="connsiteX3" fmla="*/ 4610297 w 4743538"/>
                  <a:gd name="connsiteY3" fmla="*/ 3467100 h 3524250"/>
                  <a:gd name="connsiteX4" fmla="*/ 4610297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610297 w 4743538"/>
                  <a:gd name="connsiteY3" fmla="*/ 133241 h 3524250"/>
                  <a:gd name="connsiteX4" fmla="*/ 31840 w 4743538"/>
                  <a:gd name="connsiteY4" fmla="*/ 133241 h 3524250"/>
                  <a:gd name="connsiteX0" fmla="*/ 31840 w 4743538"/>
                  <a:gd name="connsiteY0" fmla="*/ 133241 h 3524250"/>
                  <a:gd name="connsiteX1" fmla="*/ 165081 w 4743538"/>
                  <a:gd name="connsiteY1" fmla="*/ 0 h 3524250"/>
                  <a:gd name="connsiteX2" fmla="*/ 4743538 w 4743538"/>
                  <a:gd name="connsiteY2" fmla="*/ 0 h 3524250"/>
                  <a:gd name="connsiteX3" fmla="*/ 4743538 w 4743538"/>
                  <a:gd name="connsiteY3" fmla="*/ 3333859 h 3524250"/>
                  <a:gd name="connsiteX4" fmla="*/ 4610297 w 4743538"/>
                  <a:gd name="connsiteY4" fmla="*/ 3467100 h 3524250"/>
                  <a:gd name="connsiteX5" fmla="*/ 3048089 w 4743538"/>
                  <a:gd name="connsiteY5" fmla="*/ 3524250 h 3524250"/>
                  <a:gd name="connsiteX6" fmla="*/ 31840 w 4743538"/>
                  <a:gd name="connsiteY6" fmla="*/ 3467100 h 3524250"/>
                  <a:gd name="connsiteX7" fmla="*/ 89 w 4743538"/>
                  <a:gd name="connsiteY7" fmla="*/ 1962149 h 3524250"/>
                  <a:gd name="connsiteX8" fmla="*/ 31840 w 4743538"/>
                  <a:gd name="connsiteY8" fmla="*/ 133241 h 3524250"/>
                  <a:gd name="connsiteX9" fmla="*/ 31840 w 4743538"/>
                  <a:gd name="connsiteY9" fmla="*/ 133241 h 3524250"/>
                  <a:gd name="connsiteX10" fmla="*/ 2984589 w 4743538"/>
                  <a:gd name="connsiteY10" fmla="*/ 171449 h 3524250"/>
                  <a:gd name="connsiteX11" fmla="*/ 4610297 w 4743538"/>
                  <a:gd name="connsiteY11" fmla="*/ 133241 h 3524250"/>
                  <a:gd name="connsiteX12" fmla="*/ 4743538 w 4743538"/>
                  <a:gd name="connsiteY12" fmla="*/ 0 h 3524250"/>
                  <a:gd name="connsiteX13" fmla="*/ 4610297 w 4743538"/>
                  <a:gd name="connsiteY13" fmla="*/ 133241 h 3524250"/>
                  <a:gd name="connsiteX14" fmla="*/ 4610297 w 4743538"/>
                  <a:gd name="connsiteY14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610297 w 4787989"/>
                  <a:gd name="connsiteY15" fmla="*/ 3467100 h 3524250"/>
                  <a:gd name="connsiteX0" fmla="*/ 31840 w 4787989"/>
                  <a:gd name="connsiteY0" fmla="*/ 133241 h 3524250"/>
                  <a:gd name="connsiteX1" fmla="*/ 4610297 w 4787989"/>
                  <a:gd name="connsiteY1" fmla="*/ 133241 h 3524250"/>
                  <a:gd name="connsiteX2" fmla="*/ 4610297 w 4787989"/>
                  <a:gd name="connsiteY2" fmla="*/ 3467100 h 3524250"/>
                  <a:gd name="connsiteX3" fmla="*/ 31840 w 4787989"/>
                  <a:gd name="connsiteY3" fmla="*/ 3467100 h 3524250"/>
                  <a:gd name="connsiteX4" fmla="*/ 31840 w 4787989"/>
                  <a:gd name="connsiteY4" fmla="*/ 133241 h 3524250"/>
                  <a:gd name="connsiteX0" fmla="*/ 4610297 w 4787989"/>
                  <a:gd name="connsiteY0" fmla="*/ 133241 h 3524250"/>
                  <a:gd name="connsiteX1" fmla="*/ 4743538 w 4787989"/>
                  <a:gd name="connsiteY1" fmla="*/ 0 h 3524250"/>
                  <a:gd name="connsiteX2" fmla="*/ 4743538 w 4787989"/>
                  <a:gd name="connsiteY2" fmla="*/ 3333859 h 3524250"/>
                  <a:gd name="connsiteX3" fmla="*/ 4610297 w 4787989"/>
                  <a:gd name="connsiteY3" fmla="*/ 3467100 h 3524250"/>
                  <a:gd name="connsiteX4" fmla="*/ 4610297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610297 w 4787989"/>
                  <a:gd name="connsiteY3" fmla="*/ 133241 h 3524250"/>
                  <a:gd name="connsiteX4" fmla="*/ 31840 w 4787989"/>
                  <a:gd name="connsiteY4" fmla="*/ 133241 h 3524250"/>
                  <a:gd name="connsiteX0" fmla="*/ 31840 w 4787989"/>
                  <a:gd name="connsiteY0" fmla="*/ 133241 h 3524250"/>
                  <a:gd name="connsiteX1" fmla="*/ 165081 w 4787989"/>
                  <a:gd name="connsiteY1" fmla="*/ 0 h 3524250"/>
                  <a:gd name="connsiteX2" fmla="*/ 4743538 w 4787989"/>
                  <a:gd name="connsiteY2" fmla="*/ 0 h 3524250"/>
                  <a:gd name="connsiteX3" fmla="*/ 4787989 w 4787989"/>
                  <a:gd name="connsiteY3" fmla="*/ 1911349 h 3524250"/>
                  <a:gd name="connsiteX4" fmla="*/ 4743538 w 4787989"/>
                  <a:gd name="connsiteY4" fmla="*/ 3333859 h 3524250"/>
                  <a:gd name="connsiteX5" fmla="*/ 4610297 w 4787989"/>
                  <a:gd name="connsiteY5" fmla="*/ 3467100 h 3524250"/>
                  <a:gd name="connsiteX6" fmla="*/ 3048089 w 4787989"/>
                  <a:gd name="connsiteY6" fmla="*/ 3524250 h 3524250"/>
                  <a:gd name="connsiteX7" fmla="*/ 31840 w 4787989"/>
                  <a:gd name="connsiteY7" fmla="*/ 3467100 h 3524250"/>
                  <a:gd name="connsiteX8" fmla="*/ 89 w 4787989"/>
                  <a:gd name="connsiteY8" fmla="*/ 1962149 h 3524250"/>
                  <a:gd name="connsiteX9" fmla="*/ 31840 w 4787989"/>
                  <a:gd name="connsiteY9" fmla="*/ 133241 h 3524250"/>
                  <a:gd name="connsiteX10" fmla="*/ 31840 w 4787989"/>
                  <a:gd name="connsiteY10" fmla="*/ 133241 h 3524250"/>
                  <a:gd name="connsiteX11" fmla="*/ 2984589 w 4787989"/>
                  <a:gd name="connsiteY11" fmla="*/ 171449 h 3524250"/>
                  <a:gd name="connsiteX12" fmla="*/ 4610297 w 4787989"/>
                  <a:gd name="connsiteY12" fmla="*/ 133241 h 3524250"/>
                  <a:gd name="connsiteX13" fmla="*/ 4743538 w 4787989"/>
                  <a:gd name="connsiteY13" fmla="*/ 0 h 3524250"/>
                  <a:gd name="connsiteX14" fmla="*/ 4610297 w 4787989"/>
                  <a:gd name="connsiteY14" fmla="*/ 133241 h 3524250"/>
                  <a:gd name="connsiteX15" fmla="*/ 4591094 w 4787989"/>
                  <a:gd name="connsiteY15" fmla="*/ 1812925 h 3524250"/>
                  <a:gd name="connsiteX16" fmla="*/ 4610297 w 4787989"/>
                  <a:gd name="connsiteY16" fmla="*/ 3467100 h 3524250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2984589 w 4787989"/>
                  <a:gd name="connsiteY12" fmla="*/ 238124 h 3590925"/>
                  <a:gd name="connsiteX13" fmla="*/ 4610297 w 4787989"/>
                  <a:gd name="connsiteY13" fmla="*/ 199916 h 3590925"/>
                  <a:gd name="connsiteX14" fmla="*/ 4743538 w 4787989"/>
                  <a:gd name="connsiteY14" fmla="*/ 66675 h 3590925"/>
                  <a:gd name="connsiteX15" fmla="*/ 4610297 w 4787989"/>
                  <a:gd name="connsiteY15" fmla="*/ 199916 h 3590925"/>
                  <a:gd name="connsiteX16" fmla="*/ 4591094 w 4787989"/>
                  <a:gd name="connsiteY16" fmla="*/ 1879600 h 3590925"/>
                  <a:gd name="connsiteX17" fmla="*/ 4610297 w 4787989"/>
                  <a:gd name="connsiteY17" fmla="*/ 3533775 h 3590925"/>
                  <a:gd name="connsiteX0" fmla="*/ 31840 w 4787989"/>
                  <a:gd name="connsiteY0" fmla="*/ 199916 h 3590925"/>
                  <a:gd name="connsiteX1" fmla="*/ 4610297 w 4787989"/>
                  <a:gd name="connsiteY1" fmla="*/ 199916 h 3590925"/>
                  <a:gd name="connsiteX2" fmla="*/ 4610297 w 4787989"/>
                  <a:gd name="connsiteY2" fmla="*/ 3533775 h 3590925"/>
                  <a:gd name="connsiteX3" fmla="*/ 31840 w 4787989"/>
                  <a:gd name="connsiteY3" fmla="*/ 3533775 h 3590925"/>
                  <a:gd name="connsiteX4" fmla="*/ 31840 w 4787989"/>
                  <a:gd name="connsiteY4" fmla="*/ 199916 h 3590925"/>
                  <a:gd name="connsiteX0" fmla="*/ 4610297 w 4787989"/>
                  <a:gd name="connsiteY0" fmla="*/ 199916 h 3590925"/>
                  <a:gd name="connsiteX1" fmla="*/ 4743538 w 4787989"/>
                  <a:gd name="connsiteY1" fmla="*/ 66675 h 3590925"/>
                  <a:gd name="connsiteX2" fmla="*/ 4743538 w 4787989"/>
                  <a:gd name="connsiteY2" fmla="*/ 3400534 h 3590925"/>
                  <a:gd name="connsiteX3" fmla="*/ 4610297 w 4787989"/>
                  <a:gd name="connsiteY3" fmla="*/ 3533775 h 3590925"/>
                  <a:gd name="connsiteX4" fmla="*/ 4610297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4743538 w 4787989"/>
                  <a:gd name="connsiteY2" fmla="*/ 66675 h 3590925"/>
                  <a:gd name="connsiteX3" fmla="*/ 4610297 w 4787989"/>
                  <a:gd name="connsiteY3" fmla="*/ 199916 h 3590925"/>
                  <a:gd name="connsiteX4" fmla="*/ 31840 w 4787989"/>
                  <a:gd name="connsiteY4" fmla="*/ 199916 h 3590925"/>
                  <a:gd name="connsiteX0" fmla="*/ 31840 w 4787989"/>
                  <a:gd name="connsiteY0" fmla="*/ 199916 h 3590925"/>
                  <a:gd name="connsiteX1" fmla="*/ 165081 w 4787989"/>
                  <a:gd name="connsiteY1" fmla="*/ 66675 h 3590925"/>
                  <a:gd name="connsiteX2" fmla="*/ 1504995 w 4787989"/>
                  <a:gd name="connsiteY2" fmla="*/ 0 h 3590925"/>
                  <a:gd name="connsiteX3" fmla="*/ 4743538 w 4787989"/>
                  <a:gd name="connsiteY3" fmla="*/ 66675 h 3590925"/>
                  <a:gd name="connsiteX4" fmla="*/ 4787989 w 4787989"/>
                  <a:gd name="connsiteY4" fmla="*/ 1978024 h 3590925"/>
                  <a:gd name="connsiteX5" fmla="*/ 4743538 w 4787989"/>
                  <a:gd name="connsiteY5" fmla="*/ 3400534 h 3590925"/>
                  <a:gd name="connsiteX6" fmla="*/ 4610297 w 4787989"/>
                  <a:gd name="connsiteY6" fmla="*/ 3533775 h 3590925"/>
                  <a:gd name="connsiteX7" fmla="*/ 3048089 w 4787989"/>
                  <a:gd name="connsiteY7" fmla="*/ 3590925 h 3590925"/>
                  <a:gd name="connsiteX8" fmla="*/ 31840 w 4787989"/>
                  <a:gd name="connsiteY8" fmla="*/ 3533775 h 3590925"/>
                  <a:gd name="connsiteX9" fmla="*/ 89 w 4787989"/>
                  <a:gd name="connsiteY9" fmla="*/ 2028824 h 3590925"/>
                  <a:gd name="connsiteX10" fmla="*/ 31840 w 4787989"/>
                  <a:gd name="connsiteY10" fmla="*/ 199916 h 3590925"/>
                  <a:gd name="connsiteX11" fmla="*/ 31840 w 4787989"/>
                  <a:gd name="connsiteY11" fmla="*/ 199916 h 3590925"/>
                  <a:gd name="connsiteX12" fmla="*/ 1720895 w 4787989"/>
                  <a:gd name="connsiteY12" fmla="*/ 165100 h 3590925"/>
                  <a:gd name="connsiteX13" fmla="*/ 2984589 w 4787989"/>
                  <a:gd name="connsiteY13" fmla="*/ 238124 h 3590925"/>
                  <a:gd name="connsiteX14" fmla="*/ 4610297 w 4787989"/>
                  <a:gd name="connsiteY14" fmla="*/ 199916 h 3590925"/>
                  <a:gd name="connsiteX15" fmla="*/ 4743538 w 4787989"/>
                  <a:gd name="connsiteY15" fmla="*/ 66675 h 3590925"/>
                  <a:gd name="connsiteX16" fmla="*/ 4610297 w 4787989"/>
                  <a:gd name="connsiteY16" fmla="*/ 199916 h 3590925"/>
                  <a:gd name="connsiteX17" fmla="*/ 4591094 w 4787989"/>
                  <a:gd name="connsiteY17" fmla="*/ 1879600 h 3590925"/>
                  <a:gd name="connsiteX18" fmla="*/ 4610297 w 4787989"/>
                  <a:gd name="connsiteY18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654768 w 4832460"/>
                  <a:gd name="connsiteY15" fmla="*/ 199916 h 3590925"/>
                  <a:gd name="connsiteX16" fmla="*/ 4788009 w 4832460"/>
                  <a:gd name="connsiteY16" fmla="*/ 66675 h 3590925"/>
                  <a:gd name="connsiteX17" fmla="*/ 4654768 w 4832460"/>
                  <a:gd name="connsiteY17" fmla="*/ 199916 h 3590925"/>
                  <a:gd name="connsiteX18" fmla="*/ 4635565 w 4832460"/>
                  <a:gd name="connsiteY18" fmla="*/ 1879600 h 3590925"/>
                  <a:gd name="connsiteX19" fmla="*/ 4654768 w 4832460"/>
                  <a:gd name="connsiteY19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54768 w 4832460"/>
                  <a:gd name="connsiteY18" fmla="*/ 1999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654768 w 4832460"/>
                  <a:gd name="connsiteY6" fmla="*/ 3533775 h 3590925"/>
                  <a:gd name="connsiteX7" fmla="*/ 3092560 w 4832460"/>
                  <a:gd name="connsiteY7" fmla="*/ 3590925 h 3590925"/>
                  <a:gd name="connsiteX8" fmla="*/ 76311 w 4832460"/>
                  <a:gd name="connsiteY8" fmla="*/ 3533775 h 3590925"/>
                  <a:gd name="connsiteX9" fmla="*/ 44560 w 4832460"/>
                  <a:gd name="connsiteY9" fmla="*/ 2028824 h 3590925"/>
                  <a:gd name="connsiteX10" fmla="*/ 66 w 4832460"/>
                  <a:gd name="connsiteY10" fmla="*/ 1358900 h 3590925"/>
                  <a:gd name="connsiteX11" fmla="*/ 76311 w 4832460"/>
                  <a:gd name="connsiteY11" fmla="*/ 199916 h 3590925"/>
                  <a:gd name="connsiteX12" fmla="*/ 76311 w 4832460"/>
                  <a:gd name="connsiteY12" fmla="*/ 199916 h 3590925"/>
                  <a:gd name="connsiteX13" fmla="*/ 1765366 w 4832460"/>
                  <a:gd name="connsiteY13" fmla="*/ 165100 h 3590925"/>
                  <a:gd name="connsiteX14" fmla="*/ 3029060 w 4832460"/>
                  <a:gd name="connsiteY14" fmla="*/ 238124 h 3590925"/>
                  <a:gd name="connsiteX15" fmla="*/ 4483167 w 4832460"/>
                  <a:gd name="connsiteY15" fmla="*/ 228600 h 3590925"/>
                  <a:gd name="connsiteX16" fmla="*/ 4654768 w 4832460"/>
                  <a:gd name="connsiteY16" fmla="*/ 199916 h 3590925"/>
                  <a:gd name="connsiteX17" fmla="*/ 4788009 w 4832460"/>
                  <a:gd name="connsiteY17" fmla="*/ 66675 h 3590925"/>
                  <a:gd name="connsiteX18" fmla="*/ 4603968 w 4832460"/>
                  <a:gd name="connsiteY18" fmla="*/ 238016 h 3590925"/>
                  <a:gd name="connsiteX19" fmla="*/ 4635565 w 4832460"/>
                  <a:gd name="connsiteY19" fmla="*/ 1879600 h 3590925"/>
                  <a:gd name="connsiteX20" fmla="*/ 4654768 w 4832460"/>
                  <a:gd name="connsiteY20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788009 w 4832460"/>
                  <a:gd name="connsiteY5" fmla="*/ 340053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41349"/>
                  <a:gd name="connsiteY0" fmla="*/ 199916 h 3590925"/>
                  <a:gd name="connsiteX1" fmla="*/ 4654768 w 4841349"/>
                  <a:gd name="connsiteY1" fmla="*/ 199916 h 3590925"/>
                  <a:gd name="connsiteX2" fmla="*/ 4654768 w 4841349"/>
                  <a:gd name="connsiteY2" fmla="*/ 3533775 h 3590925"/>
                  <a:gd name="connsiteX3" fmla="*/ 76311 w 4841349"/>
                  <a:gd name="connsiteY3" fmla="*/ 3533775 h 3590925"/>
                  <a:gd name="connsiteX4" fmla="*/ 76311 w 4841349"/>
                  <a:gd name="connsiteY4" fmla="*/ 199916 h 3590925"/>
                  <a:gd name="connsiteX0" fmla="*/ 4654768 w 4841349"/>
                  <a:gd name="connsiteY0" fmla="*/ 199916 h 3590925"/>
                  <a:gd name="connsiteX1" fmla="*/ 4788009 w 4841349"/>
                  <a:gd name="connsiteY1" fmla="*/ 66675 h 3590925"/>
                  <a:gd name="connsiteX2" fmla="*/ 4788009 w 4841349"/>
                  <a:gd name="connsiteY2" fmla="*/ 3400534 h 3590925"/>
                  <a:gd name="connsiteX3" fmla="*/ 4654768 w 4841349"/>
                  <a:gd name="connsiteY3" fmla="*/ 3533775 h 3590925"/>
                  <a:gd name="connsiteX4" fmla="*/ 4654768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4788009 w 4841349"/>
                  <a:gd name="connsiteY2" fmla="*/ 66675 h 3590925"/>
                  <a:gd name="connsiteX3" fmla="*/ 4654768 w 4841349"/>
                  <a:gd name="connsiteY3" fmla="*/ 199916 h 3590925"/>
                  <a:gd name="connsiteX4" fmla="*/ 76311 w 4841349"/>
                  <a:gd name="connsiteY4" fmla="*/ 199916 h 3590925"/>
                  <a:gd name="connsiteX0" fmla="*/ 76311 w 4841349"/>
                  <a:gd name="connsiteY0" fmla="*/ 199916 h 3590925"/>
                  <a:gd name="connsiteX1" fmla="*/ 209552 w 4841349"/>
                  <a:gd name="connsiteY1" fmla="*/ 66675 h 3590925"/>
                  <a:gd name="connsiteX2" fmla="*/ 1549466 w 4841349"/>
                  <a:gd name="connsiteY2" fmla="*/ 0 h 3590925"/>
                  <a:gd name="connsiteX3" fmla="*/ 4788009 w 4841349"/>
                  <a:gd name="connsiteY3" fmla="*/ 66675 h 3590925"/>
                  <a:gd name="connsiteX4" fmla="*/ 4832460 w 4841349"/>
                  <a:gd name="connsiteY4" fmla="*/ 1978024 h 3590925"/>
                  <a:gd name="connsiteX5" fmla="*/ 4841349 w 4841349"/>
                  <a:gd name="connsiteY5" fmla="*/ 3431014 h 3590925"/>
                  <a:gd name="connsiteX6" fmla="*/ 4753042 w 4841349"/>
                  <a:gd name="connsiteY6" fmla="*/ 3481387 h 3590925"/>
                  <a:gd name="connsiteX7" fmla="*/ 4654768 w 4841349"/>
                  <a:gd name="connsiteY7" fmla="*/ 3533775 h 3590925"/>
                  <a:gd name="connsiteX8" fmla="*/ 3092560 w 4841349"/>
                  <a:gd name="connsiteY8" fmla="*/ 3590925 h 3590925"/>
                  <a:gd name="connsiteX9" fmla="*/ 76311 w 4841349"/>
                  <a:gd name="connsiteY9" fmla="*/ 3533775 h 3590925"/>
                  <a:gd name="connsiteX10" fmla="*/ 44560 w 4841349"/>
                  <a:gd name="connsiteY10" fmla="*/ 2028824 h 3590925"/>
                  <a:gd name="connsiteX11" fmla="*/ 66 w 4841349"/>
                  <a:gd name="connsiteY11" fmla="*/ 1358900 h 3590925"/>
                  <a:gd name="connsiteX12" fmla="*/ 76311 w 4841349"/>
                  <a:gd name="connsiteY12" fmla="*/ 199916 h 3590925"/>
                  <a:gd name="connsiteX13" fmla="*/ 76311 w 4841349"/>
                  <a:gd name="connsiteY13" fmla="*/ 199916 h 3590925"/>
                  <a:gd name="connsiteX14" fmla="*/ 1765366 w 4841349"/>
                  <a:gd name="connsiteY14" fmla="*/ 165100 h 3590925"/>
                  <a:gd name="connsiteX15" fmla="*/ 3029060 w 4841349"/>
                  <a:gd name="connsiteY15" fmla="*/ 238124 h 3590925"/>
                  <a:gd name="connsiteX16" fmla="*/ 4483167 w 4841349"/>
                  <a:gd name="connsiteY16" fmla="*/ 228600 h 3590925"/>
                  <a:gd name="connsiteX17" fmla="*/ 4654768 w 4841349"/>
                  <a:gd name="connsiteY17" fmla="*/ 199916 h 3590925"/>
                  <a:gd name="connsiteX18" fmla="*/ 4788009 w 4841349"/>
                  <a:gd name="connsiteY18" fmla="*/ 66675 h 3590925"/>
                  <a:gd name="connsiteX19" fmla="*/ 4603968 w 4841349"/>
                  <a:gd name="connsiteY19" fmla="*/ 238016 h 3590925"/>
                  <a:gd name="connsiteX20" fmla="*/ 4635565 w 4841349"/>
                  <a:gd name="connsiteY20" fmla="*/ 1879600 h 3590925"/>
                  <a:gd name="connsiteX21" fmla="*/ 4654768 w 4841349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76311 w 4832460"/>
                  <a:gd name="connsiteY9" fmla="*/ 353377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76311 w 4832460"/>
                  <a:gd name="connsiteY13" fmla="*/ 19991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45831 w 4832460"/>
                  <a:gd name="connsiteY13" fmla="*/ 17705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76311 w 4832460"/>
                  <a:gd name="connsiteY0" fmla="*/ 199916 h 3590925"/>
                  <a:gd name="connsiteX1" fmla="*/ 4654768 w 4832460"/>
                  <a:gd name="connsiteY1" fmla="*/ 199916 h 3590925"/>
                  <a:gd name="connsiteX2" fmla="*/ 4654768 w 4832460"/>
                  <a:gd name="connsiteY2" fmla="*/ 3533775 h 3590925"/>
                  <a:gd name="connsiteX3" fmla="*/ 76311 w 4832460"/>
                  <a:gd name="connsiteY3" fmla="*/ 3533775 h 3590925"/>
                  <a:gd name="connsiteX4" fmla="*/ 76311 w 4832460"/>
                  <a:gd name="connsiteY4" fmla="*/ 199916 h 3590925"/>
                  <a:gd name="connsiteX0" fmla="*/ 4654768 w 4832460"/>
                  <a:gd name="connsiteY0" fmla="*/ 199916 h 3590925"/>
                  <a:gd name="connsiteX1" fmla="*/ 4788009 w 4832460"/>
                  <a:gd name="connsiteY1" fmla="*/ 66675 h 3590925"/>
                  <a:gd name="connsiteX2" fmla="*/ 4788009 w 4832460"/>
                  <a:gd name="connsiteY2" fmla="*/ 3400534 h 3590925"/>
                  <a:gd name="connsiteX3" fmla="*/ 4654768 w 4832460"/>
                  <a:gd name="connsiteY3" fmla="*/ 3533775 h 3590925"/>
                  <a:gd name="connsiteX4" fmla="*/ 4654768 w 4832460"/>
                  <a:gd name="connsiteY4" fmla="*/ 199916 h 3590925"/>
                  <a:gd name="connsiteX0" fmla="*/ 76311 w 4832460"/>
                  <a:gd name="connsiteY0" fmla="*/ 199916 h 3590925"/>
                  <a:gd name="connsiteX1" fmla="*/ 209552 w 4832460"/>
                  <a:gd name="connsiteY1" fmla="*/ 66675 h 3590925"/>
                  <a:gd name="connsiteX2" fmla="*/ 4788009 w 4832460"/>
                  <a:gd name="connsiteY2" fmla="*/ 66675 h 3590925"/>
                  <a:gd name="connsiteX3" fmla="*/ 4654768 w 4832460"/>
                  <a:gd name="connsiteY3" fmla="*/ 199916 h 3590925"/>
                  <a:gd name="connsiteX4" fmla="*/ 76311 w 4832460"/>
                  <a:gd name="connsiteY4" fmla="*/ 199916 h 3590925"/>
                  <a:gd name="connsiteX0" fmla="*/ 76311 w 4832460"/>
                  <a:gd name="connsiteY0" fmla="*/ 199916 h 3590925"/>
                  <a:gd name="connsiteX1" fmla="*/ 156212 w 4832460"/>
                  <a:gd name="connsiteY1" fmla="*/ 28575 h 3590925"/>
                  <a:gd name="connsiteX2" fmla="*/ 1549466 w 4832460"/>
                  <a:gd name="connsiteY2" fmla="*/ 0 h 3590925"/>
                  <a:gd name="connsiteX3" fmla="*/ 4788009 w 4832460"/>
                  <a:gd name="connsiteY3" fmla="*/ 66675 h 3590925"/>
                  <a:gd name="connsiteX4" fmla="*/ 4832460 w 4832460"/>
                  <a:gd name="connsiteY4" fmla="*/ 1978024 h 3590925"/>
                  <a:gd name="connsiteX5" fmla="*/ 4818489 w 4832460"/>
                  <a:gd name="connsiteY5" fmla="*/ 3431014 h 3590925"/>
                  <a:gd name="connsiteX6" fmla="*/ 4753042 w 4832460"/>
                  <a:gd name="connsiteY6" fmla="*/ 3481387 h 3590925"/>
                  <a:gd name="connsiteX7" fmla="*/ 4654768 w 4832460"/>
                  <a:gd name="connsiteY7" fmla="*/ 3533775 h 3590925"/>
                  <a:gd name="connsiteX8" fmla="*/ 3092560 w 4832460"/>
                  <a:gd name="connsiteY8" fmla="*/ 3590925 h 3590925"/>
                  <a:gd name="connsiteX9" fmla="*/ 30591 w 4832460"/>
                  <a:gd name="connsiteY9" fmla="*/ 3541395 h 3590925"/>
                  <a:gd name="connsiteX10" fmla="*/ 44560 w 4832460"/>
                  <a:gd name="connsiteY10" fmla="*/ 2028824 h 3590925"/>
                  <a:gd name="connsiteX11" fmla="*/ 66 w 4832460"/>
                  <a:gd name="connsiteY11" fmla="*/ 1358900 h 3590925"/>
                  <a:gd name="connsiteX12" fmla="*/ 76311 w 4832460"/>
                  <a:gd name="connsiteY12" fmla="*/ 199916 h 3590925"/>
                  <a:gd name="connsiteX13" fmla="*/ 122031 w 4832460"/>
                  <a:gd name="connsiteY13" fmla="*/ 192296 h 3590925"/>
                  <a:gd name="connsiteX14" fmla="*/ 1765366 w 4832460"/>
                  <a:gd name="connsiteY14" fmla="*/ 165100 h 3590925"/>
                  <a:gd name="connsiteX15" fmla="*/ 3029060 w 4832460"/>
                  <a:gd name="connsiteY15" fmla="*/ 238124 h 3590925"/>
                  <a:gd name="connsiteX16" fmla="*/ 4483167 w 4832460"/>
                  <a:gd name="connsiteY16" fmla="*/ 228600 h 3590925"/>
                  <a:gd name="connsiteX17" fmla="*/ 4654768 w 4832460"/>
                  <a:gd name="connsiteY17" fmla="*/ 199916 h 3590925"/>
                  <a:gd name="connsiteX18" fmla="*/ 4788009 w 4832460"/>
                  <a:gd name="connsiteY18" fmla="*/ 66675 h 3590925"/>
                  <a:gd name="connsiteX19" fmla="*/ 4603968 w 4832460"/>
                  <a:gd name="connsiteY19" fmla="*/ 238016 h 3590925"/>
                  <a:gd name="connsiteX20" fmla="*/ 4635565 w 4832460"/>
                  <a:gd name="connsiteY20" fmla="*/ 1879600 h 3590925"/>
                  <a:gd name="connsiteX21" fmla="*/ 4654768 w 4832460"/>
                  <a:gd name="connsiteY21" fmla="*/ 3533775 h 3590925"/>
                  <a:gd name="connsiteX0" fmla="*/ 126108 w 4882257"/>
                  <a:gd name="connsiteY0" fmla="*/ 199916 h 3590925"/>
                  <a:gd name="connsiteX1" fmla="*/ 4704565 w 4882257"/>
                  <a:gd name="connsiteY1" fmla="*/ 199916 h 3590925"/>
                  <a:gd name="connsiteX2" fmla="*/ 4704565 w 4882257"/>
                  <a:gd name="connsiteY2" fmla="*/ 3533775 h 3590925"/>
                  <a:gd name="connsiteX3" fmla="*/ 126108 w 4882257"/>
                  <a:gd name="connsiteY3" fmla="*/ 3533775 h 3590925"/>
                  <a:gd name="connsiteX4" fmla="*/ 126108 w 4882257"/>
                  <a:gd name="connsiteY4" fmla="*/ 199916 h 3590925"/>
                  <a:gd name="connsiteX0" fmla="*/ 4704565 w 4882257"/>
                  <a:gd name="connsiteY0" fmla="*/ 199916 h 3590925"/>
                  <a:gd name="connsiteX1" fmla="*/ 4837806 w 4882257"/>
                  <a:gd name="connsiteY1" fmla="*/ 66675 h 3590925"/>
                  <a:gd name="connsiteX2" fmla="*/ 4837806 w 4882257"/>
                  <a:gd name="connsiteY2" fmla="*/ 3400534 h 3590925"/>
                  <a:gd name="connsiteX3" fmla="*/ 4704565 w 4882257"/>
                  <a:gd name="connsiteY3" fmla="*/ 3533775 h 3590925"/>
                  <a:gd name="connsiteX4" fmla="*/ 4704565 w 4882257"/>
                  <a:gd name="connsiteY4" fmla="*/ 199916 h 3590925"/>
                  <a:gd name="connsiteX0" fmla="*/ 126108 w 4882257"/>
                  <a:gd name="connsiteY0" fmla="*/ 199916 h 3590925"/>
                  <a:gd name="connsiteX1" fmla="*/ 259349 w 4882257"/>
                  <a:gd name="connsiteY1" fmla="*/ 66675 h 3590925"/>
                  <a:gd name="connsiteX2" fmla="*/ 4837806 w 4882257"/>
                  <a:gd name="connsiteY2" fmla="*/ 66675 h 3590925"/>
                  <a:gd name="connsiteX3" fmla="*/ 4704565 w 4882257"/>
                  <a:gd name="connsiteY3" fmla="*/ 199916 h 3590925"/>
                  <a:gd name="connsiteX4" fmla="*/ 126108 w 4882257"/>
                  <a:gd name="connsiteY4" fmla="*/ 199916 h 3590925"/>
                  <a:gd name="connsiteX0" fmla="*/ 126108 w 4882257"/>
                  <a:gd name="connsiteY0" fmla="*/ 199916 h 3590925"/>
                  <a:gd name="connsiteX1" fmla="*/ 206009 w 4882257"/>
                  <a:gd name="connsiteY1" fmla="*/ 28575 h 3590925"/>
                  <a:gd name="connsiteX2" fmla="*/ 1599263 w 4882257"/>
                  <a:gd name="connsiteY2" fmla="*/ 0 h 3590925"/>
                  <a:gd name="connsiteX3" fmla="*/ 4837806 w 4882257"/>
                  <a:gd name="connsiteY3" fmla="*/ 66675 h 3590925"/>
                  <a:gd name="connsiteX4" fmla="*/ 4882257 w 4882257"/>
                  <a:gd name="connsiteY4" fmla="*/ 1978024 h 3590925"/>
                  <a:gd name="connsiteX5" fmla="*/ 4868286 w 4882257"/>
                  <a:gd name="connsiteY5" fmla="*/ 3431014 h 3590925"/>
                  <a:gd name="connsiteX6" fmla="*/ 4802839 w 4882257"/>
                  <a:gd name="connsiteY6" fmla="*/ 3481387 h 3590925"/>
                  <a:gd name="connsiteX7" fmla="*/ 4704565 w 4882257"/>
                  <a:gd name="connsiteY7" fmla="*/ 3533775 h 3590925"/>
                  <a:gd name="connsiteX8" fmla="*/ 3142357 w 4882257"/>
                  <a:gd name="connsiteY8" fmla="*/ 3590925 h 3590925"/>
                  <a:gd name="connsiteX9" fmla="*/ 0 w 4882257"/>
                  <a:gd name="connsiteY9" fmla="*/ 3560445 h 3590925"/>
                  <a:gd name="connsiteX10" fmla="*/ 94357 w 4882257"/>
                  <a:gd name="connsiteY10" fmla="*/ 2028824 h 3590925"/>
                  <a:gd name="connsiteX11" fmla="*/ 49863 w 4882257"/>
                  <a:gd name="connsiteY11" fmla="*/ 1358900 h 3590925"/>
                  <a:gd name="connsiteX12" fmla="*/ 126108 w 4882257"/>
                  <a:gd name="connsiteY12" fmla="*/ 199916 h 3590925"/>
                  <a:gd name="connsiteX13" fmla="*/ 171828 w 4882257"/>
                  <a:gd name="connsiteY13" fmla="*/ 192296 h 3590925"/>
                  <a:gd name="connsiteX14" fmla="*/ 1815163 w 4882257"/>
                  <a:gd name="connsiteY14" fmla="*/ 165100 h 3590925"/>
                  <a:gd name="connsiteX15" fmla="*/ 3078857 w 4882257"/>
                  <a:gd name="connsiteY15" fmla="*/ 238124 h 3590925"/>
                  <a:gd name="connsiteX16" fmla="*/ 4532964 w 4882257"/>
                  <a:gd name="connsiteY16" fmla="*/ 228600 h 3590925"/>
                  <a:gd name="connsiteX17" fmla="*/ 4704565 w 4882257"/>
                  <a:gd name="connsiteY17" fmla="*/ 199916 h 3590925"/>
                  <a:gd name="connsiteX18" fmla="*/ 4837806 w 4882257"/>
                  <a:gd name="connsiteY18" fmla="*/ 66675 h 3590925"/>
                  <a:gd name="connsiteX19" fmla="*/ 4653765 w 4882257"/>
                  <a:gd name="connsiteY19" fmla="*/ 238016 h 3590925"/>
                  <a:gd name="connsiteX20" fmla="*/ 4685362 w 4882257"/>
                  <a:gd name="connsiteY20" fmla="*/ 1879600 h 3590925"/>
                  <a:gd name="connsiteX21" fmla="*/ 4704565 w 4882257"/>
                  <a:gd name="connsiteY21" fmla="*/ 3533775 h 3590925"/>
                  <a:gd name="connsiteX0" fmla="*/ 126108 w 4946566"/>
                  <a:gd name="connsiteY0" fmla="*/ 199916 h 3590925"/>
                  <a:gd name="connsiteX1" fmla="*/ 4704565 w 4946566"/>
                  <a:gd name="connsiteY1" fmla="*/ 199916 h 3590925"/>
                  <a:gd name="connsiteX2" fmla="*/ 4704565 w 4946566"/>
                  <a:gd name="connsiteY2" fmla="*/ 3533775 h 3590925"/>
                  <a:gd name="connsiteX3" fmla="*/ 126108 w 4946566"/>
                  <a:gd name="connsiteY3" fmla="*/ 3533775 h 3590925"/>
                  <a:gd name="connsiteX4" fmla="*/ 126108 w 4946566"/>
                  <a:gd name="connsiteY4" fmla="*/ 199916 h 3590925"/>
                  <a:gd name="connsiteX0" fmla="*/ 4704565 w 4946566"/>
                  <a:gd name="connsiteY0" fmla="*/ 199916 h 3590925"/>
                  <a:gd name="connsiteX1" fmla="*/ 4837806 w 4946566"/>
                  <a:gd name="connsiteY1" fmla="*/ 66675 h 3590925"/>
                  <a:gd name="connsiteX2" fmla="*/ 4837806 w 4946566"/>
                  <a:gd name="connsiteY2" fmla="*/ 3400534 h 3590925"/>
                  <a:gd name="connsiteX3" fmla="*/ 4704565 w 4946566"/>
                  <a:gd name="connsiteY3" fmla="*/ 3533775 h 3590925"/>
                  <a:gd name="connsiteX4" fmla="*/ 4704565 w 4946566"/>
                  <a:gd name="connsiteY4" fmla="*/ 199916 h 3590925"/>
                  <a:gd name="connsiteX0" fmla="*/ 126108 w 4946566"/>
                  <a:gd name="connsiteY0" fmla="*/ 199916 h 3590925"/>
                  <a:gd name="connsiteX1" fmla="*/ 259349 w 4946566"/>
                  <a:gd name="connsiteY1" fmla="*/ 66675 h 3590925"/>
                  <a:gd name="connsiteX2" fmla="*/ 4837806 w 4946566"/>
                  <a:gd name="connsiteY2" fmla="*/ 66675 h 3590925"/>
                  <a:gd name="connsiteX3" fmla="*/ 4704565 w 4946566"/>
                  <a:gd name="connsiteY3" fmla="*/ 199916 h 3590925"/>
                  <a:gd name="connsiteX4" fmla="*/ 126108 w 4946566"/>
                  <a:gd name="connsiteY4" fmla="*/ 199916 h 3590925"/>
                  <a:gd name="connsiteX0" fmla="*/ 126108 w 4946566"/>
                  <a:gd name="connsiteY0" fmla="*/ 199916 h 3590925"/>
                  <a:gd name="connsiteX1" fmla="*/ 206009 w 4946566"/>
                  <a:gd name="connsiteY1" fmla="*/ 28575 h 3590925"/>
                  <a:gd name="connsiteX2" fmla="*/ 1599263 w 4946566"/>
                  <a:gd name="connsiteY2" fmla="*/ 0 h 3590925"/>
                  <a:gd name="connsiteX3" fmla="*/ 4837806 w 4946566"/>
                  <a:gd name="connsiteY3" fmla="*/ 66675 h 3590925"/>
                  <a:gd name="connsiteX4" fmla="*/ 4946566 w 4946566"/>
                  <a:gd name="connsiteY4" fmla="*/ 1978024 h 3590925"/>
                  <a:gd name="connsiteX5" fmla="*/ 4868286 w 4946566"/>
                  <a:gd name="connsiteY5" fmla="*/ 3431014 h 3590925"/>
                  <a:gd name="connsiteX6" fmla="*/ 4802839 w 4946566"/>
                  <a:gd name="connsiteY6" fmla="*/ 3481387 h 3590925"/>
                  <a:gd name="connsiteX7" fmla="*/ 4704565 w 4946566"/>
                  <a:gd name="connsiteY7" fmla="*/ 3533775 h 3590925"/>
                  <a:gd name="connsiteX8" fmla="*/ 3142357 w 4946566"/>
                  <a:gd name="connsiteY8" fmla="*/ 3590925 h 3590925"/>
                  <a:gd name="connsiteX9" fmla="*/ 0 w 4946566"/>
                  <a:gd name="connsiteY9" fmla="*/ 3560445 h 3590925"/>
                  <a:gd name="connsiteX10" fmla="*/ 94357 w 4946566"/>
                  <a:gd name="connsiteY10" fmla="*/ 2028824 h 3590925"/>
                  <a:gd name="connsiteX11" fmla="*/ 49863 w 4946566"/>
                  <a:gd name="connsiteY11" fmla="*/ 1358900 h 3590925"/>
                  <a:gd name="connsiteX12" fmla="*/ 126108 w 4946566"/>
                  <a:gd name="connsiteY12" fmla="*/ 199916 h 3590925"/>
                  <a:gd name="connsiteX13" fmla="*/ 171828 w 4946566"/>
                  <a:gd name="connsiteY13" fmla="*/ 192296 h 3590925"/>
                  <a:gd name="connsiteX14" fmla="*/ 1815163 w 4946566"/>
                  <a:gd name="connsiteY14" fmla="*/ 165100 h 3590925"/>
                  <a:gd name="connsiteX15" fmla="*/ 3078857 w 4946566"/>
                  <a:gd name="connsiteY15" fmla="*/ 238124 h 3590925"/>
                  <a:gd name="connsiteX16" fmla="*/ 4532964 w 4946566"/>
                  <a:gd name="connsiteY16" fmla="*/ 228600 h 3590925"/>
                  <a:gd name="connsiteX17" fmla="*/ 4704565 w 4946566"/>
                  <a:gd name="connsiteY17" fmla="*/ 199916 h 3590925"/>
                  <a:gd name="connsiteX18" fmla="*/ 4837806 w 4946566"/>
                  <a:gd name="connsiteY18" fmla="*/ 66675 h 3590925"/>
                  <a:gd name="connsiteX19" fmla="*/ 4653765 w 4946566"/>
                  <a:gd name="connsiteY19" fmla="*/ 238016 h 3590925"/>
                  <a:gd name="connsiteX20" fmla="*/ 4685362 w 4946566"/>
                  <a:gd name="connsiteY20" fmla="*/ 1879600 h 3590925"/>
                  <a:gd name="connsiteX21" fmla="*/ 4704565 w 494656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85362 w 4868286"/>
                  <a:gd name="connsiteY20" fmla="*/ 187960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9435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1651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99916 h 3590925"/>
                  <a:gd name="connsiteX1" fmla="*/ 4704565 w 4868286"/>
                  <a:gd name="connsiteY1" fmla="*/ 199916 h 3590925"/>
                  <a:gd name="connsiteX2" fmla="*/ 4704565 w 4868286"/>
                  <a:gd name="connsiteY2" fmla="*/ 3533775 h 3590925"/>
                  <a:gd name="connsiteX3" fmla="*/ 126108 w 4868286"/>
                  <a:gd name="connsiteY3" fmla="*/ 3533775 h 3590925"/>
                  <a:gd name="connsiteX4" fmla="*/ 126108 w 4868286"/>
                  <a:gd name="connsiteY4" fmla="*/ 199916 h 3590925"/>
                  <a:gd name="connsiteX0" fmla="*/ 4704565 w 4868286"/>
                  <a:gd name="connsiteY0" fmla="*/ 199916 h 3590925"/>
                  <a:gd name="connsiteX1" fmla="*/ 4837806 w 4868286"/>
                  <a:gd name="connsiteY1" fmla="*/ 66675 h 3590925"/>
                  <a:gd name="connsiteX2" fmla="*/ 4837806 w 4868286"/>
                  <a:gd name="connsiteY2" fmla="*/ 3400534 h 3590925"/>
                  <a:gd name="connsiteX3" fmla="*/ 4704565 w 4868286"/>
                  <a:gd name="connsiteY3" fmla="*/ 3533775 h 3590925"/>
                  <a:gd name="connsiteX4" fmla="*/ 4704565 w 4868286"/>
                  <a:gd name="connsiteY4" fmla="*/ 199916 h 3590925"/>
                  <a:gd name="connsiteX0" fmla="*/ 126108 w 4868286"/>
                  <a:gd name="connsiteY0" fmla="*/ 199916 h 3590925"/>
                  <a:gd name="connsiteX1" fmla="*/ 259349 w 4868286"/>
                  <a:gd name="connsiteY1" fmla="*/ 66675 h 3590925"/>
                  <a:gd name="connsiteX2" fmla="*/ 4837806 w 4868286"/>
                  <a:gd name="connsiteY2" fmla="*/ 66675 h 3590925"/>
                  <a:gd name="connsiteX3" fmla="*/ 4704565 w 4868286"/>
                  <a:gd name="connsiteY3" fmla="*/ 199916 h 3590925"/>
                  <a:gd name="connsiteX4" fmla="*/ 126108 w 4868286"/>
                  <a:gd name="connsiteY4" fmla="*/ 199916 h 3590925"/>
                  <a:gd name="connsiteX0" fmla="*/ 126108 w 4868286"/>
                  <a:gd name="connsiteY0" fmla="*/ 199916 h 3590925"/>
                  <a:gd name="connsiteX1" fmla="*/ 206009 w 4868286"/>
                  <a:gd name="connsiteY1" fmla="*/ 28575 h 3590925"/>
                  <a:gd name="connsiteX2" fmla="*/ 1599263 w 4868286"/>
                  <a:gd name="connsiteY2" fmla="*/ 0 h 3590925"/>
                  <a:gd name="connsiteX3" fmla="*/ 4837806 w 4868286"/>
                  <a:gd name="connsiteY3" fmla="*/ 66675 h 3590925"/>
                  <a:gd name="connsiteX4" fmla="*/ 4769715 w 4868286"/>
                  <a:gd name="connsiteY4" fmla="*/ 1971674 h 3590925"/>
                  <a:gd name="connsiteX5" fmla="*/ 4868286 w 4868286"/>
                  <a:gd name="connsiteY5" fmla="*/ 3431014 h 3590925"/>
                  <a:gd name="connsiteX6" fmla="*/ 4802839 w 4868286"/>
                  <a:gd name="connsiteY6" fmla="*/ 3481387 h 3590925"/>
                  <a:gd name="connsiteX7" fmla="*/ 4704565 w 4868286"/>
                  <a:gd name="connsiteY7" fmla="*/ 3533775 h 3590925"/>
                  <a:gd name="connsiteX8" fmla="*/ 3142357 w 4868286"/>
                  <a:gd name="connsiteY8" fmla="*/ 3590925 h 3590925"/>
                  <a:gd name="connsiteX9" fmla="*/ 0 w 4868286"/>
                  <a:gd name="connsiteY9" fmla="*/ 3560445 h 3590925"/>
                  <a:gd name="connsiteX10" fmla="*/ 158667 w 4868286"/>
                  <a:gd name="connsiteY10" fmla="*/ 2028824 h 3590925"/>
                  <a:gd name="connsiteX11" fmla="*/ 49863 w 4868286"/>
                  <a:gd name="connsiteY11" fmla="*/ 1358900 h 3590925"/>
                  <a:gd name="connsiteX12" fmla="*/ 126108 w 4868286"/>
                  <a:gd name="connsiteY12" fmla="*/ 199916 h 3590925"/>
                  <a:gd name="connsiteX13" fmla="*/ 171828 w 4868286"/>
                  <a:gd name="connsiteY13" fmla="*/ 192296 h 3590925"/>
                  <a:gd name="connsiteX14" fmla="*/ 1815163 w 4868286"/>
                  <a:gd name="connsiteY14" fmla="*/ 228600 h 3590925"/>
                  <a:gd name="connsiteX15" fmla="*/ 3078857 w 4868286"/>
                  <a:gd name="connsiteY15" fmla="*/ 238124 h 3590925"/>
                  <a:gd name="connsiteX16" fmla="*/ 4532964 w 4868286"/>
                  <a:gd name="connsiteY16" fmla="*/ 228600 h 3590925"/>
                  <a:gd name="connsiteX17" fmla="*/ 4704565 w 4868286"/>
                  <a:gd name="connsiteY17" fmla="*/ 199916 h 3590925"/>
                  <a:gd name="connsiteX18" fmla="*/ 4837806 w 4868286"/>
                  <a:gd name="connsiteY18" fmla="*/ 66675 h 3590925"/>
                  <a:gd name="connsiteX19" fmla="*/ 4653765 w 4868286"/>
                  <a:gd name="connsiteY19" fmla="*/ 238016 h 3590925"/>
                  <a:gd name="connsiteX20" fmla="*/ 4604974 w 4868286"/>
                  <a:gd name="connsiteY20" fmla="*/ 1885950 h 3590925"/>
                  <a:gd name="connsiteX21" fmla="*/ 4704565 w 4868286"/>
                  <a:gd name="connsiteY21" fmla="*/ 3533775 h 3590925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0 w 4868286"/>
                  <a:gd name="connsiteY9" fmla="*/ 3531870 h 3562350"/>
                  <a:gd name="connsiteX10" fmla="*/ 158667 w 4868286"/>
                  <a:gd name="connsiteY10" fmla="*/ 2000249 h 3562350"/>
                  <a:gd name="connsiteX11" fmla="*/ 49863 w 4868286"/>
                  <a:gd name="connsiteY11" fmla="*/ 1330325 h 3562350"/>
                  <a:gd name="connsiteX12" fmla="*/ 126108 w 4868286"/>
                  <a:gd name="connsiteY12" fmla="*/ 171341 h 3562350"/>
                  <a:gd name="connsiteX13" fmla="*/ 171828 w 4868286"/>
                  <a:gd name="connsiteY13" fmla="*/ 163721 h 3562350"/>
                  <a:gd name="connsiteX14" fmla="*/ 1815163 w 4868286"/>
                  <a:gd name="connsiteY14" fmla="*/ 200025 h 3562350"/>
                  <a:gd name="connsiteX15" fmla="*/ 3078857 w 4868286"/>
                  <a:gd name="connsiteY15" fmla="*/ 209549 h 3562350"/>
                  <a:gd name="connsiteX16" fmla="*/ 4532964 w 4868286"/>
                  <a:gd name="connsiteY16" fmla="*/ 200025 h 3562350"/>
                  <a:gd name="connsiteX17" fmla="*/ 4704565 w 4868286"/>
                  <a:gd name="connsiteY17" fmla="*/ 171341 h 3562350"/>
                  <a:gd name="connsiteX18" fmla="*/ 4837806 w 4868286"/>
                  <a:gd name="connsiteY18" fmla="*/ 38100 h 3562350"/>
                  <a:gd name="connsiteX19" fmla="*/ 4653765 w 4868286"/>
                  <a:gd name="connsiteY19" fmla="*/ 209441 h 3562350"/>
                  <a:gd name="connsiteX20" fmla="*/ 4604974 w 4868286"/>
                  <a:gd name="connsiteY20" fmla="*/ 1857375 h 3562350"/>
                  <a:gd name="connsiteX21" fmla="*/ 4704565 w 4868286"/>
                  <a:gd name="connsiteY21" fmla="*/ 3505200 h 3562350"/>
                  <a:gd name="connsiteX0" fmla="*/ 126108 w 4868286"/>
                  <a:gd name="connsiteY0" fmla="*/ 171341 h 3562350"/>
                  <a:gd name="connsiteX1" fmla="*/ 4704565 w 4868286"/>
                  <a:gd name="connsiteY1" fmla="*/ 171341 h 3562350"/>
                  <a:gd name="connsiteX2" fmla="*/ 4704565 w 4868286"/>
                  <a:gd name="connsiteY2" fmla="*/ 3505200 h 3562350"/>
                  <a:gd name="connsiteX3" fmla="*/ 126108 w 4868286"/>
                  <a:gd name="connsiteY3" fmla="*/ 3505200 h 3562350"/>
                  <a:gd name="connsiteX4" fmla="*/ 126108 w 4868286"/>
                  <a:gd name="connsiteY4" fmla="*/ 171341 h 3562350"/>
                  <a:gd name="connsiteX0" fmla="*/ 4704565 w 4868286"/>
                  <a:gd name="connsiteY0" fmla="*/ 171341 h 3562350"/>
                  <a:gd name="connsiteX1" fmla="*/ 4837806 w 4868286"/>
                  <a:gd name="connsiteY1" fmla="*/ 38100 h 3562350"/>
                  <a:gd name="connsiteX2" fmla="*/ 4837806 w 4868286"/>
                  <a:gd name="connsiteY2" fmla="*/ 3371959 h 3562350"/>
                  <a:gd name="connsiteX3" fmla="*/ 4704565 w 4868286"/>
                  <a:gd name="connsiteY3" fmla="*/ 3505200 h 3562350"/>
                  <a:gd name="connsiteX4" fmla="*/ 4704565 w 4868286"/>
                  <a:gd name="connsiteY4" fmla="*/ 171341 h 3562350"/>
                  <a:gd name="connsiteX0" fmla="*/ 126108 w 4868286"/>
                  <a:gd name="connsiteY0" fmla="*/ 171341 h 3562350"/>
                  <a:gd name="connsiteX1" fmla="*/ 259349 w 4868286"/>
                  <a:gd name="connsiteY1" fmla="*/ 38100 h 3562350"/>
                  <a:gd name="connsiteX2" fmla="*/ 4837806 w 4868286"/>
                  <a:gd name="connsiteY2" fmla="*/ 38100 h 3562350"/>
                  <a:gd name="connsiteX3" fmla="*/ 4704565 w 4868286"/>
                  <a:gd name="connsiteY3" fmla="*/ 171341 h 3562350"/>
                  <a:gd name="connsiteX4" fmla="*/ 126108 w 4868286"/>
                  <a:gd name="connsiteY4" fmla="*/ 171341 h 3562350"/>
                  <a:gd name="connsiteX0" fmla="*/ 126108 w 4868286"/>
                  <a:gd name="connsiteY0" fmla="*/ 171341 h 3562350"/>
                  <a:gd name="connsiteX1" fmla="*/ 206009 w 4868286"/>
                  <a:gd name="connsiteY1" fmla="*/ 0 h 3562350"/>
                  <a:gd name="connsiteX2" fmla="*/ 1599263 w 4868286"/>
                  <a:gd name="connsiteY2" fmla="*/ 9525 h 3562350"/>
                  <a:gd name="connsiteX3" fmla="*/ 4837806 w 4868286"/>
                  <a:gd name="connsiteY3" fmla="*/ 38100 h 3562350"/>
                  <a:gd name="connsiteX4" fmla="*/ 4769715 w 4868286"/>
                  <a:gd name="connsiteY4" fmla="*/ 1943099 h 3562350"/>
                  <a:gd name="connsiteX5" fmla="*/ 4868286 w 4868286"/>
                  <a:gd name="connsiteY5" fmla="*/ 3402439 h 3562350"/>
                  <a:gd name="connsiteX6" fmla="*/ 4802839 w 4868286"/>
                  <a:gd name="connsiteY6" fmla="*/ 3452812 h 3562350"/>
                  <a:gd name="connsiteX7" fmla="*/ 4704565 w 4868286"/>
                  <a:gd name="connsiteY7" fmla="*/ 3505200 h 3562350"/>
                  <a:gd name="connsiteX8" fmla="*/ 3142357 w 4868286"/>
                  <a:gd name="connsiteY8" fmla="*/ 3562350 h 3562350"/>
                  <a:gd name="connsiteX9" fmla="*/ 1817981 w 4868286"/>
                  <a:gd name="connsiteY9" fmla="*/ 3557305 h 3562350"/>
                  <a:gd name="connsiteX10" fmla="*/ 0 w 4868286"/>
                  <a:gd name="connsiteY10" fmla="*/ 3531870 h 3562350"/>
                  <a:gd name="connsiteX11" fmla="*/ 158667 w 4868286"/>
                  <a:gd name="connsiteY11" fmla="*/ 2000249 h 3562350"/>
                  <a:gd name="connsiteX12" fmla="*/ 49863 w 4868286"/>
                  <a:gd name="connsiteY12" fmla="*/ 1330325 h 3562350"/>
                  <a:gd name="connsiteX13" fmla="*/ 126108 w 4868286"/>
                  <a:gd name="connsiteY13" fmla="*/ 171341 h 3562350"/>
                  <a:gd name="connsiteX14" fmla="*/ 171828 w 4868286"/>
                  <a:gd name="connsiteY14" fmla="*/ 163721 h 3562350"/>
                  <a:gd name="connsiteX15" fmla="*/ 1815163 w 4868286"/>
                  <a:gd name="connsiteY15" fmla="*/ 200025 h 3562350"/>
                  <a:gd name="connsiteX16" fmla="*/ 3078857 w 4868286"/>
                  <a:gd name="connsiteY16" fmla="*/ 209549 h 3562350"/>
                  <a:gd name="connsiteX17" fmla="*/ 4532964 w 4868286"/>
                  <a:gd name="connsiteY17" fmla="*/ 200025 h 3562350"/>
                  <a:gd name="connsiteX18" fmla="*/ 4704565 w 4868286"/>
                  <a:gd name="connsiteY18" fmla="*/ 171341 h 3562350"/>
                  <a:gd name="connsiteX19" fmla="*/ 4837806 w 4868286"/>
                  <a:gd name="connsiteY19" fmla="*/ 38100 h 3562350"/>
                  <a:gd name="connsiteX20" fmla="*/ 4653765 w 4868286"/>
                  <a:gd name="connsiteY20" fmla="*/ 209441 h 3562350"/>
                  <a:gd name="connsiteX21" fmla="*/ 4604974 w 4868286"/>
                  <a:gd name="connsiteY21" fmla="*/ 1857375 h 3562350"/>
                  <a:gd name="connsiteX22" fmla="*/ 4704565 w 4868286"/>
                  <a:gd name="connsiteY22" fmla="*/ 35052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8286" h="3562350" stroke="0" extrusionOk="0">
                    <a:moveTo>
                      <a:pt x="126108" y="171341"/>
                    </a:moveTo>
                    <a:lnTo>
                      <a:pt x="4704565" y="171341"/>
                    </a:lnTo>
                    <a:lnTo>
                      <a:pt x="4704565" y="3505200"/>
                    </a:lnTo>
                    <a:lnTo>
                      <a:pt x="126108" y="3505200"/>
                    </a:lnTo>
                    <a:lnTo>
                      <a:pt x="126108" y="171341"/>
                    </a:lnTo>
                    <a:close/>
                  </a:path>
                  <a:path w="4868286" h="3562350" fill="darkenLess" stroke="0" extrusionOk="0">
                    <a:moveTo>
                      <a:pt x="4704565" y="171341"/>
                    </a:moveTo>
                    <a:lnTo>
                      <a:pt x="4837806" y="38100"/>
                    </a:lnTo>
                    <a:lnTo>
                      <a:pt x="4837806" y="3371959"/>
                    </a:lnTo>
                    <a:lnTo>
                      <a:pt x="4704565" y="3505200"/>
                    </a:lnTo>
                    <a:lnTo>
                      <a:pt x="4704565" y="171341"/>
                    </a:lnTo>
                    <a:close/>
                  </a:path>
                  <a:path w="4868286" h="3562350" fill="lightenLess" stroke="0" extrusionOk="0">
                    <a:moveTo>
                      <a:pt x="126108" y="171341"/>
                    </a:moveTo>
                    <a:lnTo>
                      <a:pt x="259349" y="38100"/>
                    </a:lnTo>
                    <a:lnTo>
                      <a:pt x="4837806" y="38100"/>
                    </a:lnTo>
                    <a:lnTo>
                      <a:pt x="4704565" y="171341"/>
                    </a:lnTo>
                    <a:lnTo>
                      <a:pt x="126108" y="171341"/>
                    </a:lnTo>
                    <a:close/>
                  </a:path>
                  <a:path w="4868286" h="3562350" fill="none" extrusionOk="0">
                    <a:moveTo>
                      <a:pt x="126108" y="171341"/>
                    </a:moveTo>
                    <a:lnTo>
                      <a:pt x="206009" y="0"/>
                    </a:lnTo>
                    <a:lnTo>
                      <a:pt x="1599263" y="9525"/>
                    </a:lnTo>
                    <a:lnTo>
                      <a:pt x="4837806" y="38100"/>
                    </a:lnTo>
                    <a:cubicBezTo>
                      <a:pt x="4844156" y="666750"/>
                      <a:pt x="4763365" y="1314449"/>
                      <a:pt x="4769715" y="1943099"/>
                    </a:cubicBezTo>
                    <a:lnTo>
                      <a:pt x="4868286" y="3402439"/>
                    </a:lnTo>
                    <a:cubicBezTo>
                      <a:pt x="4848693" y="3423040"/>
                      <a:pt x="4822432" y="3432211"/>
                      <a:pt x="4802839" y="3452812"/>
                    </a:cubicBezTo>
                    <a:lnTo>
                      <a:pt x="4704565" y="3505200"/>
                    </a:lnTo>
                    <a:cubicBezTo>
                      <a:pt x="4234629" y="3507317"/>
                      <a:pt x="3612293" y="3560233"/>
                      <a:pt x="3142357" y="3562350"/>
                    </a:cubicBezTo>
                    <a:lnTo>
                      <a:pt x="1817981" y="3557305"/>
                    </a:lnTo>
                    <a:lnTo>
                      <a:pt x="0" y="3531870"/>
                    </a:lnTo>
                    <a:cubicBezTo>
                      <a:pt x="2116" y="3030220"/>
                      <a:pt x="156551" y="2501899"/>
                      <a:pt x="158667" y="2000249"/>
                    </a:cubicBezTo>
                    <a:cubicBezTo>
                      <a:pt x="160769" y="1776941"/>
                      <a:pt x="47761" y="1553633"/>
                      <a:pt x="49863" y="1330325"/>
                    </a:cubicBezTo>
                    <a:lnTo>
                      <a:pt x="126108" y="171341"/>
                    </a:lnTo>
                    <a:close/>
                    <a:moveTo>
                      <a:pt x="171828" y="163721"/>
                    </a:moveTo>
                    <a:lnTo>
                      <a:pt x="1815163" y="200025"/>
                    </a:lnTo>
                    <a:lnTo>
                      <a:pt x="3078857" y="209549"/>
                    </a:lnTo>
                    <a:lnTo>
                      <a:pt x="4532964" y="200025"/>
                    </a:lnTo>
                    <a:lnTo>
                      <a:pt x="4704565" y="171341"/>
                    </a:lnTo>
                    <a:lnTo>
                      <a:pt x="4837806" y="38100"/>
                    </a:lnTo>
                    <a:moveTo>
                      <a:pt x="4653765" y="209441"/>
                    </a:moveTo>
                    <a:cubicBezTo>
                      <a:pt x="4660064" y="765102"/>
                      <a:pt x="4598675" y="1301714"/>
                      <a:pt x="4604974" y="1857375"/>
                    </a:cubicBezTo>
                    <a:lnTo>
                      <a:pt x="4704565" y="350520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16">
                <a:extLst>
                  <a:ext uri="{FF2B5EF4-FFF2-40B4-BE49-F238E27FC236}">
                    <a16:creationId xmlns:a16="http://schemas.microsoft.com/office/drawing/2014/main" id="{432C2C16-DAEC-4517-B000-1864FAE231B8}"/>
                  </a:ext>
                </a:extLst>
              </p:cNvPr>
              <p:cNvSpPr txBox="1"/>
              <p:nvPr/>
            </p:nvSpPr>
            <p:spPr>
              <a:xfrm>
                <a:off x="6662131" y="5368550"/>
                <a:ext cx="11621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Comic Sans MS" panose="030F0702030302020204" pitchFamily="66" charset="0"/>
                  </a:rPr>
                  <a:t>Based on</a:t>
                </a:r>
              </a:p>
              <a:p>
                <a:pPr algn="ctr"/>
                <a:r>
                  <a:rPr lang="en-US" altLang="zh-CN" sz="1100" dirty="0" err="1">
                    <a:latin typeface="Comic Sans MS" panose="030F0702030302020204" pitchFamily="66" charset="0"/>
                  </a:rPr>
                  <a:t>libFuzzer</a:t>
                </a:r>
                <a:endParaRPr lang="zh-CN" altLang="en-US" sz="1100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34" name="文本框 11">
            <a:extLst>
              <a:ext uri="{FF2B5EF4-FFF2-40B4-BE49-F238E27FC236}">
                <a16:creationId xmlns:a16="http://schemas.microsoft.com/office/drawing/2014/main" id="{602398B8-9643-4762-949F-3534F9C9F9B3}"/>
              </a:ext>
            </a:extLst>
          </p:cNvPr>
          <p:cNvSpPr txBox="1"/>
          <p:nvPr/>
        </p:nvSpPr>
        <p:spPr>
          <a:xfrm>
            <a:off x="2930630" y="1713853"/>
            <a:ext cx="71908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Coverage-guided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fuzzer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For the JVM platform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2021 release</a:t>
            </a:r>
          </a:p>
          <a:p>
            <a:pPr marL="800100" lvl="1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Instrumentation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LLVM-style edge coverage instrumentation</a:t>
            </a:r>
            <a:br>
              <a:rPr lang="en-US" altLang="zh-CN" sz="2000" b="1" dirty="0">
                <a:latin typeface="Comic Sans MS" panose="030F0702030302020204" pitchFamily="66" charset="0"/>
              </a:rPr>
            </a:br>
            <a:r>
              <a:rPr lang="en-US" altLang="zh-CN" sz="2000" b="1" dirty="0">
                <a:latin typeface="Comic Sans MS" panose="030F0702030302020204" pitchFamily="66" charset="0"/>
              </a:rPr>
              <a:t>(</a:t>
            </a:r>
            <a:r>
              <a:rPr lang="en-US" altLang="zh-CN" sz="2000" b="1" dirty="0">
                <a:latin typeface="Comic Sans MS" panose="030F0702030302020204" pitchFamily="66" charset="0"/>
                <a:hlinkClick r:id="rId3"/>
              </a:rPr>
              <a:t>JaCoCo</a:t>
            </a:r>
            <a:r>
              <a:rPr lang="en-US" altLang="zh-CN" sz="2000" b="1" dirty="0">
                <a:latin typeface="Comic Sans MS" panose="030F0702030302020204" pitchFamily="66" charset="0"/>
              </a:rPr>
              <a:t>)</a:t>
            </a:r>
          </a:p>
          <a:p>
            <a:pPr marL="800100" lvl="1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Previously, used AFL-style coverage instrumentation as pioneered by </a:t>
            </a:r>
            <a:r>
              <a:rPr lang="en-US" altLang="zh-CN" sz="2000" b="1" dirty="0" err="1">
                <a:latin typeface="Comic Sans MS" panose="030F0702030302020204" pitchFamily="66" charset="0"/>
              </a:rPr>
              <a:t>kelinci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Integrated into OSS-Fuzz</a:t>
            </a: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Comic Sans MS" panose="030F0702030302020204" pitchFamily="66" charset="0"/>
              </a:rPr>
              <a:t>Found 5 CVEs (2021)</a:t>
            </a:r>
          </a:p>
        </p:txBody>
      </p:sp>
      <p:pic>
        <p:nvPicPr>
          <p:cNvPr id="35" name="Picture 2" descr="Jazzer logo">
            <a:extLst>
              <a:ext uri="{FF2B5EF4-FFF2-40B4-BE49-F238E27FC236}">
                <a16:creationId xmlns:a16="http://schemas.microsoft.com/office/drawing/2014/main" id="{11150983-0FAF-4559-A5F3-755050F4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00" y="916878"/>
            <a:ext cx="690383" cy="6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C449E8D-4A87-4A9C-A6C7-ABEA5CC61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623" y="346797"/>
            <a:ext cx="9064754" cy="61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52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F8BAC78-FE7C-4254-93C0-CF753819A49F}"/>
              </a:ext>
            </a:extLst>
          </p:cNvPr>
          <p:cNvGrpSpPr/>
          <p:nvPr/>
        </p:nvGrpSpPr>
        <p:grpSpPr>
          <a:xfrm>
            <a:off x="4837560" y="2163903"/>
            <a:ext cx="2516881" cy="2530194"/>
            <a:chOff x="4837560" y="2163903"/>
            <a:chExt cx="2516881" cy="2530194"/>
          </a:xfrm>
        </p:grpSpPr>
        <p:sp>
          <p:nvSpPr>
            <p:cNvPr id="41" name="矩形: 棱台 40">
              <a:extLst>
                <a:ext uri="{FF2B5EF4-FFF2-40B4-BE49-F238E27FC236}">
                  <a16:creationId xmlns:a16="http://schemas.microsoft.com/office/drawing/2014/main" id="{76048F6E-202D-4B30-84E4-67195AC57A3B}"/>
                </a:ext>
              </a:extLst>
            </p:cNvPr>
            <p:cNvSpPr/>
            <p:nvPr/>
          </p:nvSpPr>
          <p:spPr>
            <a:xfrm>
              <a:off x="4837560" y="2163903"/>
              <a:ext cx="2516881" cy="2530194"/>
            </a:xfrm>
            <a:custGeom>
              <a:avLst/>
              <a:gdLst>
                <a:gd name="connsiteX0" fmla="*/ 117186 w 1953428"/>
                <a:gd name="connsiteY0" fmla="*/ 117186 h 1953428"/>
                <a:gd name="connsiteX1" fmla="*/ 1836242 w 1953428"/>
                <a:gd name="connsiteY1" fmla="*/ 117186 h 1953428"/>
                <a:gd name="connsiteX2" fmla="*/ 1836242 w 1953428"/>
                <a:gd name="connsiteY2" fmla="*/ 1836242 h 1953428"/>
                <a:gd name="connsiteX3" fmla="*/ 117186 w 1953428"/>
                <a:gd name="connsiteY3" fmla="*/ 1836242 h 1953428"/>
                <a:gd name="connsiteX4" fmla="*/ 117186 w 1953428"/>
                <a:gd name="connsiteY4" fmla="*/ 117186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836242 w 1953428"/>
                <a:gd name="connsiteY2" fmla="*/ 117186 h 1953428"/>
                <a:gd name="connsiteX3" fmla="*/ 117186 w 1953428"/>
                <a:gd name="connsiteY3" fmla="*/ 117186 h 1953428"/>
                <a:gd name="connsiteX4" fmla="*/ 0 w 1953428"/>
                <a:gd name="connsiteY4" fmla="*/ 0 h 1953428"/>
                <a:gd name="connsiteX0" fmla="*/ 0 w 1953428"/>
                <a:gd name="connsiteY0" fmla="*/ 1953428 h 1953428"/>
                <a:gd name="connsiteX1" fmla="*/ 117186 w 1953428"/>
                <a:gd name="connsiteY1" fmla="*/ 1836242 h 1953428"/>
                <a:gd name="connsiteX2" fmla="*/ 1836242 w 1953428"/>
                <a:gd name="connsiteY2" fmla="*/ 1836242 h 1953428"/>
                <a:gd name="connsiteX3" fmla="*/ 1953428 w 1953428"/>
                <a:gd name="connsiteY3" fmla="*/ 1953428 h 1953428"/>
                <a:gd name="connsiteX4" fmla="*/ 0 w 1953428"/>
                <a:gd name="connsiteY4" fmla="*/ 1953428 h 1953428"/>
                <a:gd name="connsiteX0" fmla="*/ 0 w 1953428"/>
                <a:gd name="connsiteY0" fmla="*/ 0 h 1953428"/>
                <a:gd name="connsiteX1" fmla="*/ 117186 w 1953428"/>
                <a:gd name="connsiteY1" fmla="*/ 117186 h 1953428"/>
                <a:gd name="connsiteX2" fmla="*/ 117186 w 1953428"/>
                <a:gd name="connsiteY2" fmla="*/ 1836242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0" fmla="*/ 1953428 w 1953428"/>
                <a:gd name="connsiteY0" fmla="*/ 0 h 1953428"/>
                <a:gd name="connsiteX1" fmla="*/ 1953428 w 1953428"/>
                <a:gd name="connsiteY1" fmla="*/ 1953428 h 1953428"/>
                <a:gd name="connsiteX2" fmla="*/ 1836242 w 1953428"/>
                <a:gd name="connsiteY2" fmla="*/ 1836242 h 1953428"/>
                <a:gd name="connsiteX3" fmla="*/ 1836242 w 1953428"/>
                <a:gd name="connsiteY3" fmla="*/ 117186 h 1953428"/>
                <a:gd name="connsiteX4" fmla="*/ 1953428 w 1953428"/>
                <a:gd name="connsiteY4" fmla="*/ 0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953428 w 1953428"/>
                <a:gd name="connsiteY2" fmla="*/ 1953428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5" fmla="*/ 117186 w 1953428"/>
                <a:gd name="connsiteY5" fmla="*/ 117186 h 1953428"/>
                <a:gd name="connsiteX6" fmla="*/ 1836242 w 1953428"/>
                <a:gd name="connsiteY6" fmla="*/ 117186 h 1953428"/>
                <a:gd name="connsiteX7" fmla="*/ 1836242 w 1953428"/>
                <a:gd name="connsiteY7" fmla="*/ 1836242 h 1953428"/>
                <a:gd name="connsiteX8" fmla="*/ 117186 w 1953428"/>
                <a:gd name="connsiteY8" fmla="*/ 1836242 h 1953428"/>
                <a:gd name="connsiteX9" fmla="*/ 117186 w 1953428"/>
                <a:gd name="connsiteY9" fmla="*/ 117186 h 1953428"/>
                <a:gd name="connsiteX10" fmla="*/ 0 w 1953428"/>
                <a:gd name="connsiteY10" fmla="*/ 0 h 1953428"/>
                <a:gd name="connsiteX11" fmla="*/ 117186 w 1953428"/>
                <a:gd name="connsiteY11" fmla="*/ 117186 h 1953428"/>
                <a:gd name="connsiteX12" fmla="*/ 0 w 1953428"/>
                <a:gd name="connsiteY12" fmla="*/ 1953428 h 1953428"/>
                <a:gd name="connsiteX13" fmla="*/ 117186 w 1953428"/>
                <a:gd name="connsiteY13" fmla="*/ 1836242 h 1953428"/>
                <a:gd name="connsiteX14" fmla="*/ 1953428 w 1953428"/>
                <a:gd name="connsiteY14" fmla="*/ 0 h 1953428"/>
                <a:gd name="connsiteX15" fmla="*/ 1836242 w 1953428"/>
                <a:gd name="connsiteY15" fmla="*/ 117186 h 1953428"/>
                <a:gd name="connsiteX16" fmla="*/ 1953428 w 1953428"/>
                <a:gd name="connsiteY16" fmla="*/ 1953428 h 1953428"/>
                <a:gd name="connsiteX17" fmla="*/ 1836242 w 1953428"/>
                <a:gd name="connsiteY17" fmla="*/ 1836242 h 1953428"/>
                <a:gd name="connsiteX0" fmla="*/ 117186 w 1953428"/>
                <a:gd name="connsiteY0" fmla="*/ 117228 h 1953470"/>
                <a:gd name="connsiteX1" fmla="*/ 1836242 w 1953428"/>
                <a:gd name="connsiteY1" fmla="*/ 117228 h 1953470"/>
                <a:gd name="connsiteX2" fmla="*/ 1836242 w 1953428"/>
                <a:gd name="connsiteY2" fmla="*/ 1836284 h 1953470"/>
                <a:gd name="connsiteX3" fmla="*/ 117186 w 1953428"/>
                <a:gd name="connsiteY3" fmla="*/ 1836284 h 1953470"/>
                <a:gd name="connsiteX4" fmla="*/ 117186 w 1953428"/>
                <a:gd name="connsiteY4" fmla="*/ 117228 h 1953470"/>
                <a:gd name="connsiteX0" fmla="*/ 0 w 1953428"/>
                <a:gd name="connsiteY0" fmla="*/ 42 h 1953470"/>
                <a:gd name="connsiteX1" fmla="*/ 1953428 w 1953428"/>
                <a:gd name="connsiteY1" fmla="*/ 42 h 1953470"/>
                <a:gd name="connsiteX2" fmla="*/ 1836242 w 1953428"/>
                <a:gd name="connsiteY2" fmla="*/ 117228 h 1953470"/>
                <a:gd name="connsiteX3" fmla="*/ 117186 w 1953428"/>
                <a:gd name="connsiteY3" fmla="*/ 117228 h 1953470"/>
                <a:gd name="connsiteX4" fmla="*/ 0 w 1953428"/>
                <a:gd name="connsiteY4" fmla="*/ 42 h 1953470"/>
                <a:gd name="connsiteX0" fmla="*/ 0 w 1953428"/>
                <a:gd name="connsiteY0" fmla="*/ 1953470 h 1953470"/>
                <a:gd name="connsiteX1" fmla="*/ 117186 w 1953428"/>
                <a:gd name="connsiteY1" fmla="*/ 1836284 h 1953470"/>
                <a:gd name="connsiteX2" fmla="*/ 1836242 w 1953428"/>
                <a:gd name="connsiteY2" fmla="*/ 1836284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0" fmla="*/ 0 w 1953428"/>
                <a:gd name="connsiteY0" fmla="*/ 42 h 1953470"/>
                <a:gd name="connsiteX1" fmla="*/ 117186 w 1953428"/>
                <a:gd name="connsiteY1" fmla="*/ 117228 h 1953470"/>
                <a:gd name="connsiteX2" fmla="*/ 117186 w 1953428"/>
                <a:gd name="connsiteY2" fmla="*/ 1836284 h 1953470"/>
                <a:gd name="connsiteX3" fmla="*/ 0 w 1953428"/>
                <a:gd name="connsiteY3" fmla="*/ 1953470 h 1953470"/>
                <a:gd name="connsiteX4" fmla="*/ 0 w 1953428"/>
                <a:gd name="connsiteY4" fmla="*/ 42 h 1953470"/>
                <a:gd name="connsiteX0" fmla="*/ 1953428 w 1953428"/>
                <a:gd name="connsiteY0" fmla="*/ 42 h 1953470"/>
                <a:gd name="connsiteX1" fmla="*/ 1953428 w 1953428"/>
                <a:gd name="connsiteY1" fmla="*/ 1953470 h 1953470"/>
                <a:gd name="connsiteX2" fmla="*/ 1836242 w 1953428"/>
                <a:gd name="connsiteY2" fmla="*/ 1836284 h 1953470"/>
                <a:gd name="connsiteX3" fmla="*/ 1836242 w 1953428"/>
                <a:gd name="connsiteY3" fmla="*/ 117228 h 1953470"/>
                <a:gd name="connsiteX4" fmla="*/ 1953428 w 1953428"/>
                <a:gd name="connsiteY4" fmla="*/ 42 h 1953470"/>
                <a:gd name="connsiteX0" fmla="*/ 0 w 1953428"/>
                <a:gd name="connsiteY0" fmla="*/ 42 h 1953470"/>
                <a:gd name="connsiteX1" fmla="*/ 461719 w 1953428"/>
                <a:gd name="connsiteY1" fmla="*/ 21890 h 1953470"/>
                <a:gd name="connsiteX2" fmla="*/ 1953428 w 1953428"/>
                <a:gd name="connsiteY2" fmla="*/ 42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5" fmla="*/ 0 w 1953428"/>
                <a:gd name="connsiteY5" fmla="*/ 42 h 1953470"/>
                <a:gd name="connsiteX6" fmla="*/ 117186 w 1953428"/>
                <a:gd name="connsiteY6" fmla="*/ 117228 h 1953470"/>
                <a:gd name="connsiteX7" fmla="*/ 1836242 w 1953428"/>
                <a:gd name="connsiteY7" fmla="*/ 117228 h 1953470"/>
                <a:gd name="connsiteX8" fmla="*/ 1836242 w 1953428"/>
                <a:gd name="connsiteY8" fmla="*/ 1836284 h 1953470"/>
                <a:gd name="connsiteX9" fmla="*/ 117186 w 1953428"/>
                <a:gd name="connsiteY9" fmla="*/ 1836284 h 1953470"/>
                <a:gd name="connsiteX10" fmla="*/ 117186 w 1953428"/>
                <a:gd name="connsiteY10" fmla="*/ 117228 h 1953470"/>
                <a:gd name="connsiteX11" fmla="*/ 0 w 1953428"/>
                <a:gd name="connsiteY11" fmla="*/ 42 h 1953470"/>
                <a:gd name="connsiteX12" fmla="*/ 117186 w 1953428"/>
                <a:gd name="connsiteY12" fmla="*/ 117228 h 1953470"/>
                <a:gd name="connsiteX13" fmla="*/ 0 w 1953428"/>
                <a:gd name="connsiteY13" fmla="*/ 1953470 h 1953470"/>
                <a:gd name="connsiteX14" fmla="*/ 117186 w 1953428"/>
                <a:gd name="connsiteY14" fmla="*/ 1836284 h 1953470"/>
                <a:gd name="connsiteX15" fmla="*/ 1953428 w 1953428"/>
                <a:gd name="connsiteY15" fmla="*/ 42 h 1953470"/>
                <a:gd name="connsiteX16" fmla="*/ 1836242 w 1953428"/>
                <a:gd name="connsiteY16" fmla="*/ 117228 h 1953470"/>
                <a:gd name="connsiteX17" fmla="*/ 1953428 w 1953428"/>
                <a:gd name="connsiteY17" fmla="*/ 1953470 h 1953470"/>
                <a:gd name="connsiteX18" fmla="*/ 1836242 w 1953428"/>
                <a:gd name="connsiteY18" fmla="*/ 1836284 h 195347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836242 w 1953428"/>
                <a:gd name="connsiteY9" fmla="*/ 1865194 h 1982380"/>
                <a:gd name="connsiteX10" fmla="*/ 117186 w 1953428"/>
                <a:gd name="connsiteY10" fmla="*/ 1865194 h 1982380"/>
                <a:gd name="connsiteX11" fmla="*/ 117186 w 1953428"/>
                <a:gd name="connsiteY11" fmla="*/ 146138 h 1982380"/>
                <a:gd name="connsiteX12" fmla="*/ 0 w 1953428"/>
                <a:gd name="connsiteY12" fmla="*/ 28952 h 1982380"/>
                <a:gd name="connsiteX13" fmla="*/ 117186 w 1953428"/>
                <a:gd name="connsiteY13" fmla="*/ 146138 h 1982380"/>
                <a:gd name="connsiteX14" fmla="*/ 0 w 1953428"/>
                <a:gd name="connsiteY14" fmla="*/ 1982380 h 1982380"/>
                <a:gd name="connsiteX15" fmla="*/ 117186 w 1953428"/>
                <a:gd name="connsiteY15" fmla="*/ 1865194 h 1982380"/>
                <a:gd name="connsiteX16" fmla="*/ 1953428 w 1953428"/>
                <a:gd name="connsiteY16" fmla="*/ 28952 h 1982380"/>
                <a:gd name="connsiteX17" fmla="*/ 1836242 w 1953428"/>
                <a:gd name="connsiteY17" fmla="*/ 146138 h 1982380"/>
                <a:gd name="connsiteX18" fmla="*/ 1953428 w 1953428"/>
                <a:gd name="connsiteY18" fmla="*/ 1982380 h 1982380"/>
                <a:gd name="connsiteX19" fmla="*/ 1836242 w 1953428"/>
                <a:gd name="connsiteY19" fmla="*/ 1865194 h 198238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795219 w 1953428"/>
                <a:gd name="connsiteY9" fmla="*/ 654050 h 1982380"/>
                <a:gd name="connsiteX10" fmla="*/ 1836242 w 1953428"/>
                <a:gd name="connsiteY10" fmla="*/ 1865194 h 1982380"/>
                <a:gd name="connsiteX11" fmla="*/ 117186 w 1953428"/>
                <a:gd name="connsiteY11" fmla="*/ 1865194 h 1982380"/>
                <a:gd name="connsiteX12" fmla="*/ 117186 w 1953428"/>
                <a:gd name="connsiteY12" fmla="*/ 146138 h 1982380"/>
                <a:gd name="connsiteX13" fmla="*/ 0 w 1953428"/>
                <a:gd name="connsiteY13" fmla="*/ 28952 h 1982380"/>
                <a:gd name="connsiteX14" fmla="*/ 117186 w 1953428"/>
                <a:gd name="connsiteY14" fmla="*/ 146138 h 1982380"/>
                <a:gd name="connsiteX15" fmla="*/ 0 w 1953428"/>
                <a:gd name="connsiteY15" fmla="*/ 1982380 h 1982380"/>
                <a:gd name="connsiteX16" fmla="*/ 117186 w 1953428"/>
                <a:gd name="connsiteY16" fmla="*/ 1865194 h 1982380"/>
                <a:gd name="connsiteX17" fmla="*/ 1953428 w 1953428"/>
                <a:gd name="connsiteY17" fmla="*/ 28952 h 1982380"/>
                <a:gd name="connsiteX18" fmla="*/ 1836242 w 1953428"/>
                <a:gd name="connsiteY18" fmla="*/ 146138 h 1982380"/>
                <a:gd name="connsiteX19" fmla="*/ 1953428 w 1953428"/>
                <a:gd name="connsiteY19" fmla="*/ 1982380 h 1982380"/>
                <a:gd name="connsiteX20" fmla="*/ 1836242 w 1953428"/>
                <a:gd name="connsiteY20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53428 w 1985719"/>
                <a:gd name="connsiteY5" fmla="*/ 1982380 h 1982380"/>
                <a:gd name="connsiteX6" fmla="*/ 0 w 1985719"/>
                <a:gd name="connsiteY6" fmla="*/ 1982380 h 1982380"/>
                <a:gd name="connsiteX7" fmla="*/ 0 w 1985719"/>
                <a:gd name="connsiteY7" fmla="*/ 28952 h 1982380"/>
                <a:gd name="connsiteX8" fmla="*/ 117186 w 1985719"/>
                <a:gd name="connsiteY8" fmla="*/ 146138 h 1982380"/>
                <a:gd name="connsiteX9" fmla="*/ 1836242 w 1985719"/>
                <a:gd name="connsiteY9" fmla="*/ 146138 h 1982380"/>
                <a:gd name="connsiteX10" fmla="*/ 1795219 w 1985719"/>
                <a:gd name="connsiteY10" fmla="*/ 654050 h 1982380"/>
                <a:gd name="connsiteX11" fmla="*/ 1836242 w 1985719"/>
                <a:gd name="connsiteY11" fmla="*/ 1865194 h 1982380"/>
                <a:gd name="connsiteX12" fmla="*/ 117186 w 1985719"/>
                <a:gd name="connsiteY12" fmla="*/ 1865194 h 1982380"/>
                <a:gd name="connsiteX13" fmla="*/ 117186 w 1985719"/>
                <a:gd name="connsiteY13" fmla="*/ 146138 h 1982380"/>
                <a:gd name="connsiteX14" fmla="*/ 0 w 1985719"/>
                <a:gd name="connsiteY14" fmla="*/ 28952 h 1982380"/>
                <a:gd name="connsiteX15" fmla="*/ 117186 w 1985719"/>
                <a:gd name="connsiteY15" fmla="*/ 146138 h 1982380"/>
                <a:gd name="connsiteX16" fmla="*/ 0 w 1985719"/>
                <a:gd name="connsiteY16" fmla="*/ 1982380 h 1982380"/>
                <a:gd name="connsiteX17" fmla="*/ 117186 w 1985719"/>
                <a:gd name="connsiteY17" fmla="*/ 1865194 h 1982380"/>
                <a:gd name="connsiteX18" fmla="*/ 1953428 w 1985719"/>
                <a:gd name="connsiteY18" fmla="*/ 28952 h 1982380"/>
                <a:gd name="connsiteX19" fmla="*/ 1836242 w 1985719"/>
                <a:gd name="connsiteY19" fmla="*/ 146138 h 1982380"/>
                <a:gd name="connsiteX20" fmla="*/ 1953428 w 1985719"/>
                <a:gd name="connsiteY20" fmla="*/ 1982380 h 1982380"/>
                <a:gd name="connsiteX21" fmla="*/ 1836242 w 1985719"/>
                <a:gd name="connsiteY21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7186 w 1985719"/>
                <a:gd name="connsiteY13" fmla="*/ 1865194 h 1982380"/>
                <a:gd name="connsiteX14" fmla="*/ 117186 w 1985719"/>
                <a:gd name="connsiteY14" fmla="*/ 146138 h 1982380"/>
                <a:gd name="connsiteX15" fmla="*/ 0 w 1985719"/>
                <a:gd name="connsiteY15" fmla="*/ 28952 h 1982380"/>
                <a:gd name="connsiteX16" fmla="*/ 117186 w 1985719"/>
                <a:gd name="connsiteY16" fmla="*/ 146138 h 1982380"/>
                <a:gd name="connsiteX17" fmla="*/ 0 w 1985719"/>
                <a:gd name="connsiteY17" fmla="*/ 1982380 h 1982380"/>
                <a:gd name="connsiteX18" fmla="*/ 117186 w 1985719"/>
                <a:gd name="connsiteY18" fmla="*/ 1865194 h 1982380"/>
                <a:gd name="connsiteX19" fmla="*/ 1953428 w 1985719"/>
                <a:gd name="connsiteY19" fmla="*/ 28952 h 1982380"/>
                <a:gd name="connsiteX20" fmla="*/ 1836242 w 1985719"/>
                <a:gd name="connsiteY20" fmla="*/ 146138 h 1982380"/>
                <a:gd name="connsiteX21" fmla="*/ 1953428 w 1985719"/>
                <a:gd name="connsiteY21" fmla="*/ 1982380 h 1982380"/>
                <a:gd name="connsiteX22" fmla="*/ 1836242 w 1985719"/>
                <a:gd name="connsiteY22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66569 w 1985719"/>
                <a:gd name="connsiteY13" fmla="*/ 1842705 h 1982380"/>
                <a:gd name="connsiteX14" fmla="*/ 117186 w 1985719"/>
                <a:gd name="connsiteY14" fmla="*/ 1865194 h 1982380"/>
                <a:gd name="connsiteX15" fmla="*/ 117186 w 1985719"/>
                <a:gd name="connsiteY15" fmla="*/ 146138 h 1982380"/>
                <a:gd name="connsiteX16" fmla="*/ 0 w 1985719"/>
                <a:gd name="connsiteY16" fmla="*/ 28952 h 1982380"/>
                <a:gd name="connsiteX17" fmla="*/ 117186 w 1985719"/>
                <a:gd name="connsiteY17" fmla="*/ 146138 h 1982380"/>
                <a:gd name="connsiteX18" fmla="*/ 0 w 1985719"/>
                <a:gd name="connsiteY18" fmla="*/ 1982380 h 1982380"/>
                <a:gd name="connsiteX19" fmla="*/ 117186 w 1985719"/>
                <a:gd name="connsiteY19" fmla="*/ 1865194 h 1982380"/>
                <a:gd name="connsiteX20" fmla="*/ 1953428 w 1985719"/>
                <a:gd name="connsiteY20" fmla="*/ 28952 h 1982380"/>
                <a:gd name="connsiteX21" fmla="*/ 1836242 w 1985719"/>
                <a:gd name="connsiteY21" fmla="*/ 146138 h 1982380"/>
                <a:gd name="connsiteX22" fmla="*/ 1953428 w 1985719"/>
                <a:gd name="connsiteY22" fmla="*/ 1982380 h 1982380"/>
                <a:gd name="connsiteX23" fmla="*/ 1836242 w 1985719"/>
                <a:gd name="connsiteY23" fmla="*/ 1865194 h 1982380"/>
                <a:gd name="connsiteX0" fmla="*/ 117186 w 1985719"/>
                <a:gd name="connsiteY0" fmla="*/ 146138 h 2007805"/>
                <a:gd name="connsiteX1" fmla="*/ 1836242 w 1985719"/>
                <a:gd name="connsiteY1" fmla="*/ 146138 h 2007805"/>
                <a:gd name="connsiteX2" fmla="*/ 1836242 w 1985719"/>
                <a:gd name="connsiteY2" fmla="*/ 1865194 h 2007805"/>
                <a:gd name="connsiteX3" fmla="*/ 117186 w 1985719"/>
                <a:gd name="connsiteY3" fmla="*/ 1865194 h 2007805"/>
                <a:gd name="connsiteX4" fmla="*/ 117186 w 1985719"/>
                <a:gd name="connsiteY4" fmla="*/ 146138 h 2007805"/>
                <a:gd name="connsiteX0" fmla="*/ 0 w 1985719"/>
                <a:gd name="connsiteY0" fmla="*/ 28952 h 2007805"/>
                <a:gd name="connsiteX1" fmla="*/ 1953428 w 1985719"/>
                <a:gd name="connsiteY1" fmla="*/ 28952 h 2007805"/>
                <a:gd name="connsiteX2" fmla="*/ 1836242 w 1985719"/>
                <a:gd name="connsiteY2" fmla="*/ 146138 h 2007805"/>
                <a:gd name="connsiteX3" fmla="*/ 117186 w 1985719"/>
                <a:gd name="connsiteY3" fmla="*/ 146138 h 2007805"/>
                <a:gd name="connsiteX4" fmla="*/ 0 w 1985719"/>
                <a:gd name="connsiteY4" fmla="*/ 28952 h 2007805"/>
                <a:gd name="connsiteX0" fmla="*/ 0 w 1985719"/>
                <a:gd name="connsiteY0" fmla="*/ 1982380 h 2007805"/>
                <a:gd name="connsiteX1" fmla="*/ 117186 w 1985719"/>
                <a:gd name="connsiteY1" fmla="*/ 1865194 h 2007805"/>
                <a:gd name="connsiteX2" fmla="*/ 1836242 w 1985719"/>
                <a:gd name="connsiteY2" fmla="*/ 1865194 h 2007805"/>
                <a:gd name="connsiteX3" fmla="*/ 1953428 w 1985719"/>
                <a:gd name="connsiteY3" fmla="*/ 1982380 h 2007805"/>
                <a:gd name="connsiteX4" fmla="*/ 0 w 1985719"/>
                <a:gd name="connsiteY4" fmla="*/ 1982380 h 2007805"/>
                <a:gd name="connsiteX0" fmla="*/ 0 w 1985719"/>
                <a:gd name="connsiteY0" fmla="*/ 28952 h 2007805"/>
                <a:gd name="connsiteX1" fmla="*/ 117186 w 1985719"/>
                <a:gd name="connsiteY1" fmla="*/ 146138 h 2007805"/>
                <a:gd name="connsiteX2" fmla="*/ 117186 w 1985719"/>
                <a:gd name="connsiteY2" fmla="*/ 1865194 h 2007805"/>
                <a:gd name="connsiteX3" fmla="*/ 0 w 1985719"/>
                <a:gd name="connsiteY3" fmla="*/ 1982380 h 2007805"/>
                <a:gd name="connsiteX4" fmla="*/ 0 w 1985719"/>
                <a:gd name="connsiteY4" fmla="*/ 28952 h 2007805"/>
                <a:gd name="connsiteX0" fmla="*/ 1953428 w 1985719"/>
                <a:gd name="connsiteY0" fmla="*/ 28952 h 2007805"/>
                <a:gd name="connsiteX1" fmla="*/ 1953428 w 1985719"/>
                <a:gd name="connsiteY1" fmla="*/ 1982380 h 2007805"/>
                <a:gd name="connsiteX2" fmla="*/ 1836242 w 1985719"/>
                <a:gd name="connsiteY2" fmla="*/ 1865194 h 2007805"/>
                <a:gd name="connsiteX3" fmla="*/ 1836242 w 1985719"/>
                <a:gd name="connsiteY3" fmla="*/ 146138 h 2007805"/>
                <a:gd name="connsiteX4" fmla="*/ 1953428 w 1985719"/>
                <a:gd name="connsiteY4" fmla="*/ 28952 h 2007805"/>
                <a:gd name="connsiteX0" fmla="*/ 0 w 1985719"/>
                <a:gd name="connsiteY0" fmla="*/ 28952 h 2007805"/>
                <a:gd name="connsiteX1" fmla="*/ 461719 w 1985719"/>
                <a:gd name="connsiteY1" fmla="*/ 50800 h 2007805"/>
                <a:gd name="connsiteX2" fmla="*/ 1445969 w 1985719"/>
                <a:gd name="connsiteY2" fmla="*/ 0 h 2007805"/>
                <a:gd name="connsiteX3" fmla="*/ 1953428 w 1985719"/>
                <a:gd name="connsiteY3" fmla="*/ 28952 h 2007805"/>
                <a:gd name="connsiteX4" fmla="*/ 1985719 w 1985719"/>
                <a:gd name="connsiteY4" fmla="*/ 762000 h 2007805"/>
                <a:gd name="connsiteX5" fmla="*/ 1934919 w 1985719"/>
                <a:gd name="connsiteY5" fmla="*/ 1460500 h 2007805"/>
                <a:gd name="connsiteX6" fmla="*/ 1953428 w 1985719"/>
                <a:gd name="connsiteY6" fmla="*/ 1982380 h 2007805"/>
                <a:gd name="connsiteX7" fmla="*/ 410919 w 1985719"/>
                <a:gd name="connsiteY7" fmla="*/ 2007805 h 2007805"/>
                <a:gd name="connsiteX8" fmla="*/ 0 w 1985719"/>
                <a:gd name="connsiteY8" fmla="*/ 1982380 h 2007805"/>
                <a:gd name="connsiteX9" fmla="*/ 0 w 1985719"/>
                <a:gd name="connsiteY9" fmla="*/ 28952 h 2007805"/>
                <a:gd name="connsiteX10" fmla="*/ 117186 w 1985719"/>
                <a:gd name="connsiteY10" fmla="*/ 146138 h 2007805"/>
                <a:gd name="connsiteX11" fmla="*/ 1836242 w 1985719"/>
                <a:gd name="connsiteY11" fmla="*/ 146138 h 2007805"/>
                <a:gd name="connsiteX12" fmla="*/ 1795219 w 1985719"/>
                <a:gd name="connsiteY12" fmla="*/ 654050 h 2007805"/>
                <a:gd name="connsiteX13" fmla="*/ 1836242 w 1985719"/>
                <a:gd name="connsiteY13" fmla="*/ 1865194 h 2007805"/>
                <a:gd name="connsiteX14" fmla="*/ 1166569 w 1985719"/>
                <a:gd name="connsiteY14" fmla="*/ 1842705 h 2007805"/>
                <a:gd name="connsiteX15" fmla="*/ 117186 w 1985719"/>
                <a:gd name="connsiteY15" fmla="*/ 1865194 h 2007805"/>
                <a:gd name="connsiteX16" fmla="*/ 117186 w 1985719"/>
                <a:gd name="connsiteY16" fmla="*/ 146138 h 2007805"/>
                <a:gd name="connsiteX17" fmla="*/ 0 w 1985719"/>
                <a:gd name="connsiteY17" fmla="*/ 28952 h 2007805"/>
                <a:gd name="connsiteX18" fmla="*/ 117186 w 1985719"/>
                <a:gd name="connsiteY18" fmla="*/ 146138 h 2007805"/>
                <a:gd name="connsiteX19" fmla="*/ 0 w 1985719"/>
                <a:gd name="connsiteY19" fmla="*/ 1982380 h 2007805"/>
                <a:gd name="connsiteX20" fmla="*/ 117186 w 1985719"/>
                <a:gd name="connsiteY20" fmla="*/ 1865194 h 2007805"/>
                <a:gd name="connsiteX21" fmla="*/ 1953428 w 1985719"/>
                <a:gd name="connsiteY21" fmla="*/ 28952 h 2007805"/>
                <a:gd name="connsiteX22" fmla="*/ 1836242 w 1985719"/>
                <a:gd name="connsiteY22" fmla="*/ 146138 h 2007805"/>
                <a:gd name="connsiteX23" fmla="*/ 1953428 w 1985719"/>
                <a:gd name="connsiteY23" fmla="*/ 1982380 h 2007805"/>
                <a:gd name="connsiteX24" fmla="*/ 1836242 w 1985719"/>
                <a:gd name="connsiteY24" fmla="*/ 1865194 h 2007805"/>
                <a:gd name="connsiteX0" fmla="*/ 117186 w 1985719"/>
                <a:gd name="connsiteY0" fmla="*/ 146138 h 2033138"/>
                <a:gd name="connsiteX1" fmla="*/ 1836242 w 1985719"/>
                <a:gd name="connsiteY1" fmla="*/ 146138 h 2033138"/>
                <a:gd name="connsiteX2" fmla="*/ 1836242 w 1985719"/>
                <a:gd name="connsiteY2" fmla="*/ 1865194 h 2033138"/>
                <a:gd name="connsiteX3" fmla="*/ 117186 w 1985719"/>
                <a:gd name="connsiteY3" fmla="*/ 1865194 h 2033138"/>
                <a:gd name="connsiteX4" fmla="*/ 117186 w 1985719"/>
                <a:gd name="connsiteY4" fmla="*/ 146138 h 2033138"/>
                <a:gd name="connsiteX0" fmla="*/ 0 w 1985719"/>
                <a:gd name="connsiteY0" fmla="*/ 28952 h 2033138"/>
                <a:gd name="connsiteX1" fmla="*/ 1953428 w 1985719"/>
                <a:gd name="connsiteY1" fmla="*/ 28952 h 2033138"/>
                <a:gd name="connsiteX2" fmla="*/ 1836242 w 1985719"/>
                <a:gd name="connsiteY2" fmla="*/ 146138 h 2033138"/>
                <a:gd name="connsiteX3" fmla="*/ 117186 w 1985719"/>
                <a:gd name="connsiteY3" fmla="*/ 146138 h 2033138"/>
                <a:gd name="connsiteX4" fmla="*/ 0 w 1985719"/>
                <a:gd name="connsiteY4" fmla="*/ 28952 h 2033138"/>
                <a:gd name="connsiteX0" fmla="*/ 0 w 1985719"/>
                <a:gd name="connsiteY0" fmla="*/ 1982380 h 2033138"/>
                <a:gd name="connsiteX1" fmla="*/ 117186 w 1985719"/>
                <a:gd name="connsiteY1" fmla="*/ 1865194 h 2033138"/>
                <a:gd name="connsiteX2" fmla="*/ 1836242 w 1985719"/>
                <a:gd name="connsiteY2" fmla="*/ 1865194 h 2033138"/>
                <a:gd name="connsiteX3" fmla="*/ 1953428 w 1985719"/>
                <a:gd name="connsiteY3" fmla="*/ 1982380 h 2033138"/>
                <a:gd name="connsiteX4" fmla="*/ 0 w 1985719"/>
                <a:gd name="connsiteY4" fmla="*/ 1982380 h 2033138"/>
                <a:gd name="connsiteX0" fmla="*/ 0 w 1985719"/>
                <a:gd name="connsiteY0" fmla="*/ 28952 h 2033138"/>
                <a:gd name="connsiteX1" fmla="*/ 117186 w 1985719"/>
                <a:gd name="connsiteY1" fmla="*/ 146138 h 2033138"/>
                <a:gd name="connsiteX2" fmla="*/ 117186 w 1985719"/>
                <a:gd name="connsiteY2" fmla="*/ 1865194 h 2033138"/>
                <a:gd name="connsiteX3" fmla="*/ 0 w 1985719"/>
                <a:gd name="connsiteY3" fmla="*/ 1982380 h 2033138"/>
                <a:gd name="connsiteX4" fmla="*/ 0 w 1985719"/>
                <a:gd name="connsiteY4" fmla="*/ 28952 h 2033138"/>
                <a:gd name="connsiteX0" fmla="*/ 1953428 w 1985719"/>
                <a:gd name="connsiteY0" fmla="*/ 28952 h 2033138"/>
                <a:gd name="connsiteX1" fmla="*/ 1953428 w 1985719"/>
                <a:gd name="connsiteY1" fmla="*/ 1982380 h 2033138"/>
                <a:gd name="connsiteX2" fmla="*/ 1836242 w 1985719"/>
                <a:gd name="connsiteY2" fmla="*/ 1865194 h 2033138"/>
                <a:gd name="connsiteX3" fmla="*/ 1836242 w 1985719"/>
                <a:gd name="connsiteY3" fmla="*/ 146138 h 2033138"/>
                <a:gd name="connsiteX4" fmla="*/ 1953428 w 1985719"/>
                <a:gd name="connsiteY4" fmla="*/ 28952 h 2033138"/>
                <a:gd name="connsiteX0" fmla="*/ 0 w 1985719"/>
                <a:gd name="connsiteY0" fmla="*/ 28952 h 2033138"/>
                <a:gd name="connsiteX1" fmla="*/ 461719 w 1985719"/>
                <a:gd name="connsiteY1" fmla="*/ 50800 h 2033138"/>
                <a:gd name="connsiteX2" fmla="*/ 1445969 w 1985719"/>
                <a:gd name="connsiteY2" fmla="*/ 0 h 2033138"/>
                <a:gd name="connsiteX3" fmla="*/ 1953428 w 1985719"/>
                <a:gd name="connsiteY3" fmla="*/ 28952 h 2033138"/>
                <a:gd name="connsiteX4" fmla="*/ 1985719 w 1985719"/>
                <a:gd name="connsiteY4" fmla="*/ 762000 h 2033138"/>
                <a:gd name="connsiteX5" fmla="*/ 1934919 w 1985719"/>
                <a:gd name="connsiteY5" fmla="*/ 1460500 h 2033138"/>
                <a:gd name="connsiteX6" fmla="*/ 1953428 w 1985719"/>
                <a:gd name="connsiteY6" fmla="*/ 1982380 h 2033138"/>
                <a:gd name="connsiteX7" fmla="*/ 1414219 w 1985719"/>
                <a:gd name="connsiteY7" fmla="*/ 2020505 h 2033138"/>
                <a:gd name="connsiteX8" fmla="*/ 410919 w 1985719"/>
                <a:gd name="connsiteY8" fmla="*/ 2007805 h 2033138"/>
                <a:gd name="connsiteX9" fmla="*/ 0 w 1985719"/>
                <a:gd name="connsiteY9" fmla="*/ 1982380 h 2033138"/>
                <a:gd name="connsiteX10" fmla="*/ 0 w 1985719"/>
                <a:gd name="connsiteY10" fmla="*/ 28952 h 2033138"/>
                <a:gd name="connsiteX11" fmla="*/ 117186 w 1985719"/>
                <a:gd name="connsiteY11" fmla="*/ 146138 h 2033138"/>
                <a:gd name="connsiteX12" fmla="*/ 1836242 w 1985719"/>
                <a:gd name="connsiteY12" fmla="*/ 146138 h 2033138"/>
                <a:gd name="connsiteX13" fmla="*/ 1795219 w 1985719"/>
                <a:gd name="connsiteY13" fmla="*/ 654050 h 2033138"/>
                <a:gd name="connsiteX14" fmla="*/ 1836242 w 1985719"/>
                <a:gd name="connsiteY14" fmla="*/ 1865194 h 2033138"/>
                <a:gd name="connsiteX15" fmla="*/ 1166569 w 1985719"/>
                <a:gd name="connsiteY15" fmla="*/ 1842705 h 2033138"/>
                <a:gd name="connsiteX16" fmla="*/ 117186 w 1985719"/>
                <a:gd name="connsiteY16" fmla="*/ 1865194 h 2033138"/>
                <a:gd name="connsiteX17" fmla="*/ 117186 w 1985719"/>
                <a:gd name="connsiteY17" fmla="*/ 146138 h 2033138"/>
                <a:gd name="connsiteX18" fmla="*/ 0 w 1985719"/>
                <a:gd name="connsiteY18" fmla="*/ 28952 h 2033138"/>
                <a:gd name="connsiteX19" fmla="*/ 117186 w 1985719"/>
                <a:gd name="connsiteY19" fmla="*/ 146138 h 2033138"/>
                <a:gd name="connsiteX20" fmla="*/ 0 w 1985719"/>
                <a:gd name="connsiteY20" fmla="*/ 1982380 h 2033138"/>
                <a:gd name="connsiteX21" fmla="*/ 117186 w 1985719"/>
                <a:gd name="connsiteY21" fmla="*/ 1865194 h 2033138"/>
                <a:gd name="connsiteX22" fmla="*/ 1953428 w 1985719"/>
                <a:gd name="connsiteY22" fmla="*/ 28952 h 2033138"/>
                <a:gd name="connsiteX23" fmla="*/ 1836242 w 1985719"/>
                <a:gd name="connsiteY23" fmla="*/ 146138 h 2033138"/>
                <a:gd name="connsiteX24" fmla="*/ 1953428 w 1985719"/>
                <a:gd name="connsiteY24" fmla="*/ 1982380 h 2033138"/>
                <a:gd name="connsiteX25" fmla="*/ 1836242 w 1985719"/>
                <a:gd name="connsiteY25" fmla="*/ 1865194 h 2033138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17186 w 1985719"/>
                <a:gd name="connsiteY18" fmla="*/ 146138 h 2028689"/>
                <a:gd name="connsiteX19" fmla="*/ 0 w 1985719"/>
                <a:gd name="connsiteY19" fmla="*/ 28952 h 2028689"/>
                <a:gd name="connsiteX20" fmla="*/ 117186 w 1985719"/>
                <a:gd name="connsiteY20" fmla="*/ 146138 h 2028689"/>
                <a:gd name="connsiteX21" fmla="*/ 0 w 1985719"/>
                <a:gd name="connsiteY21" fmla="*/ 1982380 h 2028689"/>
                <a:gd name="connsiteX22" fmla="*/ 117186 w 1985719"/>
                <a:gd name="connsiteY22" fmla="*/ 1865194 h 2028689"/>
                <a:gd name="connsiteX23" fmla="*/ 1953428 w 1985719"/>
                <a:gd name="connsiteY23" fmla="*/ 28952 h 2028689"/>
                <a:gd name="connsiteX24" fmla="*/ 1836242 w 1985719"/>
                <a:gd name="connsiteY24" fmla="*/ 146138 h 2028689"/>
                <a:gd name="connsiteX25" fmla="*/ 1953428 w 1985719"/>
                <a:gd name="connsiteY25" fmla="*/ 1982380 h 2028689"/>
                <a:gd name="connsiteX26" fmla="*/ 1836242 w 1985719"/>
                <a:gd name="connsiteY26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31726 w 2000259"/>
                <a:gd name="connsiteY0" fmla="*/ 146138 h 2028689"/>
                <a:gd name="connsiteX1" fmla="*/ 1850782 w 2000259"/>
                <a:gd name="connsiteY1" fmla="*/ 146138 h 2028689"/>
                <a:gd name="connsiteX2" fmla="*/ 1850782 w 2000259"/>
                <a:gd name="connsiteY2" fmla="*/ 1865194 h 2028689"/>
                <a:gd name="connsiteX3" fmla="*/ 131726 w 2000259"/>
                <a:gd name="connsiteY3" fmla="*/ 1865194 h 2028689"/>
                <a:gd name="connsiteX4" fmla="*/ 131726 w 2000259"/>
                <a:gd name="connsiteY4" fmla="*/ 146138 h 2028689"/>
                <a:gd name="connsiteX0" fmla="*/ 14540 w 2000259"/>
                <a:gd name="connsiteY0" fmla="*/ 28952 h 2028689"/>
                <a:gd name="connsiteX1" fmla="*/ 1967968 w 2000259"/>
                <a:gd name="connsiteY1" fmla="*/ 28952 h 2028689"/>
                <a:gd name="connsiteX2" fmla="*/ 1850782 w 2000259"/>
                <a:gd name="connsiteY2" fmla="*/ 146138 h 2028689"/>
                <a:gd name="connsiteX3" fmla="*/ 131726 w 2000259"/>
                <a:gd name="connsiteY3" fmla="*/ 146138 h 2028689"/>
                <a:gd name="connsiteX4" fmla="*/ 14540 w 2000259"/>
                <a:gd name="connsiteY4" fmla="*/ 28952 h 2028689"/>
                <a:gd name="connsiteX0" fmla="*/ 14540 w 2000259"/>
                <a:gd name="connsiteY0" fmla="*/ 1982380 h 2028689"/>
                <a:gd name="connsiteX1" fmla="*/ 131726 w 2000259"/>
                <a:gd name="connsiteY1" fmla="*/ 1865194 h 2028689"/>
                <a:gd name="connsiteX2" fmla="*/ 1850782 w 2000259"/>
                <a:gd name="connsiteY2" fmla="*/ 1865194 h 2028689"/>
                <a:gd name="connsiteX3" fmla="*/ 1967968 w 2000259"/>
                <a:gd name="connsiteY3" fmla="*/ 1982380 h 2028689"/>
                <a:gd name="connsiteX4" fmla="*/ 14540 w 2000259"/>
                <a:gd name="connsiteY4" fmla="*/ 1982380 h 2028689"/>
                <a:gd name="connsiteX0" fmla="*/ 14540 w 2000259"/>
                <a:gd name="connsiteY0" fmla="*/ 28952 h 2028689"/>
                <a:gd name="connsiteX1" fmla="*/ 131726 w 2000259"/>
                <a:gd name="connsiteY1" fmla="*/ 146138 h 2028689"/>
                <a:gd name="connsiteX2" fmla="*/ 131726 w 2000259"/>
                <a:gd name="connsiteY2" fmla="*/ 1865194 h 2028689"/>
                <a:gd name="connsiteX3" fmla="*/ 14540 w 2000259"/>
                <a:gd name="connsiteY3" fmla="*/ 1982380 h 2028689"/>
                <a:gd name="connsiteX4" fmla="*/ 14540 w 2000259"/>
                <a:gd name="connsiteY4" fmla="*/ 28952 h 2028689"/>
                <a:gd name="connsiteX0" fmla="*/ 1967968 w 2000259"/>
                <a:gd name="connsiteY0" fmla="*/ 28952 h 2028689"/>
                <a:gd name="connsiteX1" fmla="*/ 1967968 w 2000259"/>
                <a:gd name="connsiteY1" fmla="*/ 1982380 h 2028689"/>
                <a:gd name="connsiteX2" fmla="*/ 1850782 w 2000259"/>
                <a:gd name="connsiteY2" fmla="*/ 1865194 h 2028689"/>
                <a:gd name="connsiteX3" fmla="*/ 1850782 w 2000259"/>
                <a:gd name="connsiteY3" fmla="*/ 146138 h 2028689"/>
                <a:gd name="connsiteX4" fmla="*/ 1967968 w 2000259"/>
                <a:gd name="connsiteY4" fmla="*/ 28952 h 2028689"/>
                <a:gd name="connsiteX0" fmla="*/ 14540 w 2000259"/>
                <a:gd name="connsiteY0" fmla="*/ 28952 h 2028689"/>
                <a:gd name="connsiteX1" fmla="*/ 476259 w 2000259"/>
                <a:gd name="connsiteY1" fmla="*/ 50800 h 2028689"/>
                <a:gd name="connsiteX2" fmla="*/ 1460509 w 2000259"/>
                <a:gd name="connsiteY2" fmla="*/ 0 h 2028689"/>
                <a:gd name="connsiteX3" fmla="*/ 1967968 w 2000259"/>
                <a:gd name="connsiteY3" fmla="*/ 28952 h 2028689"/>
                <a:gd name="connsiteX4" fmla="*/ 2000259 w 2000259"/>
                <a:gd name="connsiteY4" fmla="*/ 762000 h 2028689"/>
                <a:gd name="connsiteX5" fmla="*/ 1949459 w 2000259"/>
                <a:gd name="connsiteY5" fmla="*/ 1460500 h 2028689"/>
                <a:gd name="connsiteX6" fmla="*/ 1967968 w 2000259"/>
                <a:gd name="connsiteY6" fmla="*/ 1982380 h 2028689"/>
                <a:gd name="connsiteX7" fmla="*/ 1771659 w 2000259"/>
                <a:gd name="connsiteY7" fmla="*/ 2001454 h 2028689"/>
                <a:gd name="connsiteX8" fmla="*/ 1428759 w 2000259"/>
                <a:gd name="connsiteY8" fmla="*/ 2020505 h 2028689"/>
                <a:gd name="connsiteX9" fmla="*/ 425459 w 2000259"/>
                <a:gd name="connsiteY9" fmla="*/ 2007805 h 2028689"/>
                <a:gd name="connsiteX10" fmla="*/ 14540 w 2000259"/>
                <a:gd name="connsiteY10" fmla="*/ 1982380 h 2028689"/>
                <a:gd name="connsiteX11" fmla="*/ 9 w 2000259"/>
                <a:gd name="connsiteY11" fmla="*/ 398080 h 2028689"/>
                <a:gd name="connsiteX12" fmla="*/ 14540 w 2000259"/>
                <a:gd name="connsiteY12" fmla="*/ 28952 h 2028689"/>
                <a:gd name="connsiteX13" fmla="*/ 131726 w 2000259"/>
                <a:gd name="connsiteY13" fmla="*/ 146138 h 2028689"/>
                <a:gd name="connsiteX14" fmla="*/ 1850782 w 2000259"/>
                <a:gd name="connsiteY14" fmla="*/ 146138 h 2028689"/>
                <a:gd name="connsiteX15" fmla="*/ 1809759 w 2000259"/>
                <a:gd name="connsiteY15" fmla="*/ 654050 h 2028689"/>
                <a:gd name="connsiteX16" fmla="*/ 1850782 w 2000259"/>
                <a:gd name="connsiteY16" fmla="*/ 1865194 h 2028689"/>
                <a:gd name="connsiteX17" fmla="*/ 1181109 w 2000259"/>
                <a:gd name="connsiteY17" fmla="*/ 1842705 h 2028689"/>
                <a:gd name="connsiteX18" fmla="*/ 131726 w 2000259"/>
                <a:gd name="connsiteY18" fmla="*/ 1865194 h 2028689"/>
                <a:gd name="connsiteX19" fmla="*/ 158759 w 2000259"/>
                <a:gd name="connsiteY19" fmla="*/ 661605 h 2028689"/>
                <a:gd name="connsiteX20" fmla="*/ 131726 w 2000259"/>
                <a:gd name="connsiteY20" fmla="*/ 146138 h 2028689"/>
                <a:gd name="connsiteX21" fmla="*/ 14540 w 2000259"/>
                <a:gd name="connsiteY21" fmla="*/ 28952 h 2028689"/>
                <a:gd name="connsiteX22" fmla="*/ 131726 w 2000259"/>
                <a:gd name="connsiteY22" fmla="*/ 146138 h 2028689"/>
                <a:gd name="connsiteX23" fmla="*/ 14540 w 2000259"/>
                <a:gd name="connsiteY23" fmla="*/ 1982380 h 2028689"/>
                <a:gd name="connsiteX24" fmla="*/ 131726 w 2000259"/>
                <a:gd name="connsiteY24" fmla="*/ 1865194 h 2028689"/>
                <a:gd name="connsiteX25" fmla="*/ 1967968 w 2000259"/>
                <a:gd name="connsiteY25" fmla="*/ 28952 h 2028689"/>
                <a:gd name="connsiteX26" fmla="*/ 1850782 w 2000259"/>
                <a:gd name="connsiteY26" fmla="*/ 146138 h 2028689"/>
                <a:gd name="connsiteX27" fmla="*/ 1967968 w 2000259"/>
                <a:gd name="connsiteY27" fmla="*/ 1982380 h 2028689"/>
                <a:gd name="connsiteX28" fmla="*/ 1850782 w 2000259"/>
                <a:gd name="connsiteY28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49482 w 2018015"/>
                <a:gd name="connsiteY25" fmla="*/ 186519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86165 w 2018015"/>
                <a:gd name="connsiteY18" fmla="*/ 1820480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8015" h="2028689" stroke="0" extrusionOk="0">
                  <a:moveTo>
                    <a:pt x="149482" y="146138"/>
                  </a:moveTo>
                  <a:lnTo>
                    <a:pt x="1868538" y="146138"/>
                  </a:lnTo>
                  <a:lnTo>
                    <a:pt x="1868538" y="1865194"/>
                  </a:lnTo>
                  <a:lnTo>
                    <a:pt x="149482" y="1865194"/>
                  </a:lnTo>
                  <a:cubicBezTo>
                    <a:pt x="155832" y="1660475"/>
                    <a:pt x="149482" y="719157"/>
                    <a:pt x="149482" y="146138"/>
                  </a:cubicBezTo>
                  <a:close/>
                </a:path>
                <a:path w="2018015" h="2028689" fill="lightenLess" stroke="0" extrusionOk="0">
                  <a:moveTo>
                    <a:pt x="32296" y="28952"/>
                  </a:moveTo>
                  <a:lnTo>
                    <a:pt x="1985724" y="28952"/>
                  </a:lnTo>
                  <a:lnTo>
                    <a:pt x="1868538" y="146138"/>
                  </a:lnTo>
                  <a:lnTo>
                    <a:pt x="149482" y="146138"/>
                  </a:lnTo>
                  <a:lnTo>
                    <a:pt x="32296" y="28952"/>
                  </a:lnTo>
                  <a:close/>
                </a:path>
                <a:path w="2018015" h="2028689" fill="darkenLess" stroke="0" extrusionOk="0">
                  <a:moveTo>
                    <a:pt x="32296" y="1982380"/>
                  </a:moveTo>
                  <a:lnTo>
                    <a:pt x="149482" y="1865194"/>
                  </a:lnTo>
                  <a:lnTo>
                    <a:pt x="1868538" y="1865194"/>
                  </a:lnTo>
                  <a:lnTo>
                    <a:pt x="1985724" y="1982380"/>
                  </a:lnTo>
                  <a:lnTo>
                    <a:pt x="32296" y="1982380"/>
                  </a:lnTo>
                  <a:close/>
                </a:path>
                <a:path w="2018015" h="2028689" fill="lighten" stroke="0" extrusionOk="0">
                  <a:moveTo>
                    <a:pt x="32296" y="28952"/>
                  </a:moveTo>
                  <a:lnTo>
                    <a:pt x="149482" y="146138"/>
                  </a:lnTo>
                  <a:lnTo>
                    <a:pt x="149482" y="1865194"/>
                  </a:lnTo>
                  <a:lnTo>
                    <a:pt x="32296" y="1982380"/>
                  </a:lnTo>
                  <a:lnTo>
                    <a:pt x="32296" y="28952"/>
                  </a:lnTo>
                  <a:close/>
                </a:path>
                <a:path w="2018015" h="2028689" fill="darken" stroke="0" extrusionOk="0">
                  <a:moveTo>
                    <a:pt x="1985724" y="28952"/>
                  </a:moveTo>
                  <a:lnTo>
                    <a:pt x="1985724" y="1982380"/>
                  </a:lnTo>
                  <a:lnTo>
                    <a:pt x="1868538" y="1865194"/>
                  </a:lnTo>
                  <a:lnTo>
                    <a:pt x="1868538" y="146138"/>
                  </a:lnTo>
                  <a:lnTo>
                    <a:pt x="1985724" y="28952"/>
                  </a:lnTo>
                  <a:close/>
                </a:path>
                <a:path w="2018015" h="2028689" fill="none" extrusionOk="0">
                  <a:moveTo>
                    <a:pt x="32296" y="28952"/>
                  </a:moveTo>
                  <a:cubicBezTo>
                    <a:pt x="186202" y="27768"/>
                    <a:pt x="340109" y="51984"/>
                    <a:pt x="494015" y="50800"/>
                  </a:cubicBezTo>
                  <a:cubicBezTo>
                    <a:pt x="822098" y="44450"/>
                    <a:pt x="1150182" y="6350"/>
                    <a:pt x="1478265" y="0"/>
                  </a:cubicBezTo>
                  <a:lnTo>
                    <a:pt x="1985724" y="28952"/>
                  </a:lnTo>
                  <a:cubicBezTo>
                    <a:pt x="1985904" y="275418"/>
                    <a:pt x="2017835" y="515534"/>
                    <a:pt x="2018015" y="762000"/>
                  </a:cubicBezTo>
                  <a:cubicBezTo>
                    <a:pt x="2015898" y="996950"/>
                    <a:pt x="1969332" y="1225550"/>
                    <a:pt x="1967215" y="1460500"/>
                  </a:cubicBezTo>
                  <a:lnTo>
                    <a:pt x="1985724" y="1982380"/>
                  </a:lnTo>
                  <a:cubicBezTo>
                    <a:pt x="1959266" y="2077831"/>
                    <a:pt x="1879283" y="1995100"/>
                    <a:pt x="1789415" y="2001454"/>
                  </a:cubicBezTo>
                  <a:cubicBezTo>
                    <a:pt x="1699547" y="2007808"/>
                    <a:pt x="1674057" y="2024738"/>
                    <a:pt x="1446515" y="2020505"/>
                  </a:cubicBezTo>
                  <a:lnTo>
                    <a:pt x="443215" y="2007805"/>
                  </a:lnTo>
                  <a:lnTo>
                    <a:pt x="32296" y="1982380"/>
                  </a:lnTo>
                  <a:cubicBezTo>
                    <a:pt x="-38612" y="1858026"/>
                    <a:pt x="29712" y="1525730"/>
                    <a:pt x="27290" y="1261680"/>
                  </a:cubicBezTo>
                  <a:cubicBezTo>
                    <a:pt x="24868" y="997630"/>
                    <a:pt x="15343" y="603535"/>
                    <a:pt x="17765" y="398080"/>
                  </a:cubicBezTo>
                  <a:lnTo>
                    <a:pt x="32296" y="28952"/>
                  </a:lnTo>
                  <a:close/>
                  <a:moveTo>
                    <a:pt x="149482" y="146138"/>
                  </a:moveTo>
                  <a:lnTo>
                    <a:pt x="1868538" y="146138"/>
                  </a:lnTo>
                  <a:cubicBezTo>
                    <a:pt x="1865447" y="317559"/>
                    <a:pt x="1830606" y="482629"/>
                    <a:pt x="1827515" y="654050"/>
                  </a:cubicBezTo>
                  <a:lnTo>
                    <a:pt x="1868538" y="1865194"/>
                  </a:lnTo>
                  <a:cubicBezTo>
                    <a:pt x="1647430" y="1866164"/>
                    <a:pt x="1407273" y="1819510"/>
                    <a:pt x="1186165" y="1820480"/>
                  </a:cubicBezTo>
                  <a:lnTo>
                    <a:pt x="120907" y="1846144"/>
                  </a:lnTo>
                  <a:cubicBezTo>
                    <a:pt x="119335" y="1440714"/>
                    <a:pt x="178087" y="1067035"/>
                    <a:pt x="176515" y="661605"/>
                  </a:cubicBezTo>
                  <a:lnTo>
                    <a:pt x="149482" y="146138"/>
                  </a:lnTo>
                  <a:close/>
                  <a:moveTo>
                    <a:pt x="32296" y="28952"/>
                  </a:moveTo>
                  <a:lnTo>
                    <a:pt x="149482" y="146138"/>
                  </a:lnTo>
                  <a:moveTo>
                    <a:pt x="32296" y="1982380"/>
                  </a:moveTo>
                  <a:lnTo>
                    <a:pt x="120907" y="1846144"/>
                  </a:lnTo>
                  <a:moveTo>
                    <a:pt x="1985724" y="28952"/>
                  </a:moveTo>
                  <a:lnTo>
                    <a:pt x="1868538" y="146138"/>
                  </a:lnTo>
                  <a:moveTo>
                    <a:pt x="1985724" y="1982380"/>
                  </a:moveTo>
                  <a:lnTo>
                    <a:pt x="1868538" y="1865194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30BC01-2DF6-4F7E-A342-985BE9C78D8D}"/>
                </a:ext>
              </a:extLst>
            </p:cNvPr>
            <p:cNvSpPr txBox="1"/>
            <p:nvPr/>
          </p:nvSpPr>
          <p:spPr>
            <a:xfrm>
              <a:off x="4953000" y="2855189"/>
              <a:ext cx="228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00" b="1" dirty="0">
                  <a:solidFill>
                    <a:srgbClr val="FFDE41"/>
                  </a:solidFill>
                  <a:latin typeface="Comic Sans MS" panose="030F0702030302020204" pitchFamily="66" charset="0"/>
                </a:rPr>
                <a:t>05.</a:t>
              </a:r>
              <a:endParaRPr lang="zh-CN" altLang="en-US" sz="2600" b="1" dirty="0">
                <a:solidFill>
                  <a:srgbClr val="FFDE4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C1D98B-A946-4FEA-B7B0-04BE47EA6241}"/>
                </a:ext>
              </a:extLst>
            </p:cNvPr>
            <p:cNvSpPr txBox="1"/>
            <p:nvPr/>
          </p:nvSpPr>
          <p:spPr>
            <a:xfrm>
              <a:off x="4999559" y="3347632"/>
              <a:ext cx="219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Comic Sans MS" panose="030F0702030302020204" pitchFamily="66" charset="0"/>
                </a:rPr>
                <a:t>DISCUSSION</a:t>
              </a:r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14:cNvPr>
              <p14:cNvContentPartPr/>
              <p14:nvPr/>
            </p14:nvContentPartPr>
            <p14:xfrm>
              <a:off x="5203097" y="1763831"/>
              <a:ext cx="260460" cy="400071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4116" y="1754829"/>
                <a:ext cx="278064" cy="41771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7E4816BC-9B96-431B-A563-EBE7D0C94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28" y="1143135"/>
            <a:ext cx="709515" cy="7095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19D512-4B77-4AED-B79D-DF5BC4119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784" y="6057121"/>
            <a:ext cx="901209" cy="8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77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29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Adds overhead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27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TCP &amp; file IO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06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TCP &amp; file IO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Very slow execution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60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TCP &amp; file IO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Very slow execution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But still works for finding bugs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86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TCP &amp; file IO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Very slow execution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But still works for finding bugs</a:t>
            </a:r>
          </a:p>
          <a:p>
            <a:pPr lvl="1"/>
            <a:endParaRPr lang="en-US" altLang="zh-CN" sz="2400" b="1" dirty="0"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Different threads could access the same static locations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32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Motivation:</a:t>
            </a:r>
          </a:p>
          <a:p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1. Previous homework has done AFL to recover from bugs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2. Has been generally clear the AFL workflow</a:t>
            </a:r>
            <a:br>
              <a:rPr lang="en-US" altLang="zh-TW" sz="2400" b="1" dirty="0">
                <a:latin typeface="Comic Sans MS" panose="030F0702030302020204" pitchFamily="66" charset="0"/>
              </a:rPr>
            </a:br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latin typeface="Comic Sans MS" panose="030F0702030302020204" pitchFamily="66" charset="0"/>
              </a:rPr>
              <a:t>3. How the AFL supports in other languages?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602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TCP &amp; file IO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Very slow execution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But still works for finding bugs</a:t>
            </a:r>
          </a:p>
          <a:p>
            <a:pPr lvl="1"/>
            <a:endParaRPr lang="en-US" altLang="zh-CN" sz="2400" b="1" dirty="0"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Different threads could access the same static locations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 single thread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4102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TCP &amp; file IO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Very slow execution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But still works for finding bugs</a:t>
            </a:r>
          </a:p>
          <a:p>
            <a:pPr lvl="1"/>
            <a:endParaRPr lang="en-US" altLang="zh-CN" sz="2400" b="1" dirty="0"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Different threads could access the same static locations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 single thread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Static locations may not be reset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1821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TCP &amp; file IO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Very slow execution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But still works for finding bugs</a:t>
            </a:r>
          </a:p>
          <a:p>
            <a:pPr lvl="1"/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Different threads could access the same static locations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 single thread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Static locations may not be reset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Solution: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18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TCP &amp; file IO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Very slow execution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But still works for finding bugs</a:t>
            </a:r>
          </a:p>
          <a:p>
            <a:pPr lvl="1"/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Different threads could access the same static locations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 single thread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Static locations may not be reset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Solution: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New a JVM before fork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1784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TCP &amp; file IO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Very slow execution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But still works for finding bugs</a:t>
            </a:r>
          </a:p>
          <a:p>
            <a:pPr lvl="1"/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Different threads could access the same static locations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 single thread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Static locations may not be reset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Solution: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New a JVM before fork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Fork all JVM before running program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5805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DISCUSSION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Adds overhead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TCP &amp; file IO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Very slow execution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But still works for finding bugs</a:t>
            </a:r>
          </a:p>
          <a:p>
            <a:pPr lvl="1"/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Different threads could access the same static locations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 single thread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Static locations may not be reset</a:t>
            </a: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Solution: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New a JVM before fork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Fork all JVM before running program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994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F8BAC78-FE7C-4254-93C0-CF753819A49F}"/>
              </a:ext>
            </a:extLst>
          </p:cNvPr>
          <p:cNvGrpSpPr/>
          <p:nvPr/>
        </p:nvGrpSpPr>
        <p:grpSpPr>
          <a:xfrm>
            <a:off x="4837560" y="2163903"/>
            <a:ext cx="2516881" cy="2530194"/>
            <a:chOff x="4837560" y="2163903"/>
            <a:chExt cx="2516881" cy="2530194"/>
          </a:xfrm>
        </p:grpSpPr>
        <p:sp>
          <p:nvSpPr>
            <p:cNvPr id="41" name="矩形: 棱台 40">
              <a:extLst>
                <a:ext uri="{FF2B5EF4-FFF2-40B4-BE49-F238E27FC236}">
                  <a16:creationId xmlns:a16="http://schemas.microsoft.com/office/drawing/2014/main" id="{76048F6E-202D-4B30-84E4-67195AC57A3B}"/>
                </a:ext>
              </a:extLst>
            </p:cNvPr>
            <p:cNvSpPr/>
            <p:nvPr/>
          </p:nvSpPr>
          <p:spPr>
            <a:xfrm>
              <a:off x="4837560" y="2163903"/>
              <a:ext cx="2516881" cy="2530194"/>
            </a:xfrm>
            <a:custGeom>
              <a:avLst/>
              <a:gdLst>
                <a:gd name="connsiteX0" fmla="*/ 117186 w 1953428"/>
                <a:gd name="connsiteY0" fmla="*/ 117186 h 1953428"/>
                <a:gd name="connsiteX1" fmla="*/ 1836242 w 1953428"/>
                <a:gd name="connsiteY1" fmla="*/ 117186 h 1953428"/>
                <a:gd name="connsiteX2" fmla="*/ 1836242 w 1953428"/>
                <a:gd name="connsiteY2" fmla="*/ 1836242 h 1953428"/>
                <a:gd name="connsiteX3" fmla="*/ 117186 w 1953428"/>
                <a:gd name="connsiteY3" fmla="*/ 1836242 h 1953428"/>
                <a:gd name="connsiteX4" fmla="*/ 117186 w 1953428"/>
                <a:gd name="connsiteY4" fmla="*/ 117186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836242 w 1953428"/>
                <a:gd name="connsiteY2" fmla="*/ 117186 h 1953428"/>
                <a:gd name="connsiteX3" fmla="*/ 117186 w 1953428"/>
                <a:gd name="connsiteY3" fmla="*/ 117186 h 1953428"/>
                <a:gd name="connsiteX4" fmla="*/ 0 w 1953428"/>
                <a:gd name="connsiteY4" fmla="*/ 0 h 1953428"/>
                <a:gd name="connsiteX0" fmla="*/ 0 w 1953428"/>
                <a:gd name="connsiteY0" fmla="*/ 1953428 h 1953428"/>
                <a:gd name="connsiteX1" fmla="*/ 117186 w 1953428"/>
                <a:gd name="connsiteY1" fmla="*/ 1836242 h 1953428"/>
                <a:gd name="connsiteX2" fmla="*/ 1836242 w 1953428"/>
                <a:gd name="connsiteY2" fmla="*/ 1836242 h 1953428"/>
                <a:gd name="connsiteX3" fmla="*/ 1953428 w 1953428"/>
                <a:gd name="connsiteY3" fmla="*/ 1953428 h 1953428"/>
                <a:gd name="connsiteX4" fmla="*/ 0 w 1953428"/>
                <a:gd name="connsiteY4" fmla="*/ 1953428 h 1953428"/>
                <a:gd name="connsiteX0" fmla="*/ 0 w 1953428"/>
                <a:gd name="connsiteY0" fmla="*/ 0 h 1953428"/>
                <a:gd name="connsiteX1" fmla="*/ 117186 w 1953428"/>
                <a:gd name="connsiteY1" fmla="*/ 117186 h 1953428"/>
                <a:gd name="connsiteX2" fmla="*/ 117186 w 1953428"/>
                <a:gd name="connsiteY2" fmla="*/ 1836242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0" fmla="*/ 1953428 w 1953428"/>
                <a:gd name="connsiteY0" fmla="*/ 0 h 1953428"/>
                <a:gd name="connsiteX1" fmla="*/ 1953428 w 1953428"/>
                <a:gd name="connsiteY1" fmla="*/ 1953428 h 1953428"/>
                <a:gd name="connsiteX2" fmla="*/ 1836242 w 1953428"/>
                <a:gd name="connsiteY2" fmla="*/ 1836242 h 1953428"/>
                <a:gd name="connsiteX3" fmla="*/ 1836242 w 1953428"/>
                <a:gd name="connsiteY3" fmla="*/ 117186 h 1953428"/>
                <a:gd name="connsiteX4" fmla="*/ 1953428 w 1953428"/>
                <a:gd name="connsiteY4" fmla="*/ 0 h 1953428"/>
                <a:gd name="connsiteX0" fmla="*/ 0 w 1953428"/>
                <a:gd name="connsiteY0" fmla="*/ 0 h 1953428"/>
                <a:gd name="connsiteX1" fmla="*/ 1953428 w 1953428"/>
                <a:gd name="connsiteY1" fmla="*/ 0 h 1953428"/>
                <a:gd name="connsiteX2" fmla="*/ 1953428 w 1953428"/>
                <a:gd name="connsiteY2" fmla="*/ 1953428 h 1953428"/>
                <a:gd name="connsiteX3" fmla="*/ 0 w 1953428"/>
                <a:gd name="connsiteY3" fmla="*/ 1953428 h 1953428"/>
                <a:gd name="connsiteX4" fmla="*/ 0 w 1953428"/>
                <a:gd name="connsiteY4" fmla="*/ 0 h 1953428"/>
                <a:gd name="connsiteX5" fmla="*/ 117186 w 1953428"/>
                <a:gd name="connsiteY5" fmla="*/ 117186 h 1953428"/>
                <a:gd name="connsiteX6" fmla="*/ 1836242 w 1953428"/>
                <a:gd name="connsiteY6" fmla="*/ 117186 h 1953428"/>
                <a:gd name="connsiteX7" fmla="*/ 1836242 w 1953428"/>
                <a:gd name="connsiteY7" fmla="*/ 1836242 h 1953428"/>
                <a:gd name="connsiteX8" fmla="*/ 117186 w 1953428"/>
                <a:gd name="connsiteY8" fmla="*/ 1836242 h 1953428"/>
                <a:gd name="connsiteX9" fmla="*/ 117186 w 1953428"/>
                <a:gd name="connsiteY9" fmla="*/ 117186 h 1953428"/>
                <a:gd name="connsiteX10" fmla="*/ 0 w 1953428"/>
                <a:gd name="connsiteY10" fmla="*/ 0 h 1953428"/>
                <a:gd name="connsiteX11" fmla="*/ 117186 w 1953428"/>
                <a:gd name="connsiteY11" fmla="*/ 117186 h 1953428"/>
                <a:gd name="connsiteX12" fmla="*/ 0 w 1953428"/>
                <a:gd name="connsiteY12" fmla="*/ 1953428 h 1953428"/>
                <a:gd name="connsiteX13" fmla="*/ 117186 w 1953428"/>
                <a:gd name="connsiteY13" fmla="*/ 1836242 h 1953428"/>
                <a:gd name="connsiteX14" fmla="*/ 1953428 w 1953428"/>
                <a:gd name="connsiteY14" fmla="*/ 0 h 1953428"/>
                <a:gd name="connsiteX15" fmla="*/ 1836242 w 1953428"/>
                <a:gd name="connsiteY15" fmla="*/ 117186 h 1953428"/>
                <a:gd name="connsiteX16" fmla="*/ 1953428 w 1953428"/>
                <a:gd name="connsiteY16" fmla="*/ 1953428 h 1953428"/>
                <a:gd name="connsiteX17" fmla="*/ 1836242 w 1953428"/>
                <a:gd name="connsiteY17" fmla="*/ 1836242 h 1953428"/>
                <a:gd name="connsiteX0" fmla="*/ 117186 w 1953428"/>
                <a:gd name="connsiteY0" fmla="*/ 117228 h 1953470"/>
                <a:gd name="connsiteX1" fmla="*/ 1836242 w 1953428"/>
                <a:gd name="connsiteY1" fmla="*/ 117228 h 1953470"/>
                <a:gd name="connsiteX2" fmla="*/ 1836242 w 1953428"/>
                <a:gd name="connsiteY2" fmla="*/ 1836284 h 1953470"/>
                <a:gd name="connsiteX3" fmla="*/ 117186 w 1953428"/>
                <a:gd name="connsiteY3" fmla="*/ 1836284 h 1953470"/>
                <a:gd name="connsiteX4" fmla="*/ 117186 w 1953428"/>
                <a:gd name="connsiteY4" fmla="*/ 117228 h 1953470"/>
                <a:gd name="connsiteX0" fmla="*/ 0 w 1953428"/>
                <a:gd name="connsiteY0" fmla="*/ 42 h 1953470"/>
                <a:gd name="connsiteX1" fmla="*/ 1953428 w 1953428"/>
                <a:gd name="connsiteY1" fmla="*/ 42 h 1953470"/>
                <a:gd name="connsiteX2" fmla="*/ 1836242 w 1953428"/>
                <a:gd name="connsiteY2" fmla="*/ 117228 h 1953470"/>
                <a:gd name="connsiteX3" fmla="*/ 117186 w 1953428"/>
                <a:gd name="connsiteY3" fmla="*/ 117228 h 1953470"/>
                <a:gd name="connsiteX4" fmla="*/ 0 w 1953428"/>
                <a:gd name="connsiteY4" fmla="*/ 42 h 1953470"/>
                <a:gd name="connsiteX0" fmla="*/ 0 w 1953428"/>
                <a:gd name="connsiteY0" fmla="*/ 1953470 h 1953470"/>
                <a:gd name="connsiteX1" fmla="*/ 117186 w 1953428"/>
                <a:gd name="connsiteY1" fmla="*/ 1836284 h 1953470"/>
                <a:gd name="connsiteX2" fmla="*/ 1836242 w 1953428"/>
                <a:gd name="connsiteY2" fmla="*/ 1836284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0" fmla="*/ 0 w 1953428"/>
                <a:gd name="connsiteY0" fmla="*/ 42 h 1953470"/>
                <a:gd name="connsiteX1" fmla="*/ 117186 w 1953428"/>
                <a:gd name="connsiteY1" fmla="*/ 117228 h 1953470"/>
                <a:gd name="connsiteX2" fmla="*/ 117186 w 1953428"/>
                <a:gd name="connsiteY2" fmla="*/ 1836284 h 1953470"/>
                <a:gd name="connsiteX3" fmla="*/ 0 w 1953428"/>
                <a:gd name="connsiteY3" fmla="*/ 1953470 h 1953470"/>
                <a:gd name="connsiteX4" fmla="*/ 0 w 1953428"/>
                <a:gd name="connsiteY4" fmla="*/ 42 h 1953470"/>
                <a:gd name="connsiteX0" fmla="*/ 1953428 w 1953428"/>
                <a:gd name="connsiteY0" fmla="*/ 42 h 1953470"/>
                <a:gd name="connsiteX1" fmla="*/ 1953428 w 1953428"/>
                <a:gd name="connsiteY1" fmla="*/ 1953470 h 1953470"/>
                <a:gd name="connsiteX2" fmla="*/ 1836242 w 1953428"/>
                <a:gd name="connsiteY2" fmla="*/ 1836284 h 1953470"/>
                <a:gd name="connsiteX3" fmla="*/ 1836242 w 1953428"/>
                <a:gd name="connsiteY3" fmla="*/ 117228 h 1953470"/>
                <a:gd name="connsiteX4" fmla="*/ 1953428 w 1953428"/>
                <a:gd name="connsiteY4" fmla="*/ 42 h 1953470"/>
                <a:gd name="connsiteX0" fmla="*/ 0 w 1953428"/>
                <a:gd name="connsiteY0" fmla="*/ 42 h 1953470"/>
                <a:gd name="connsiteX1" fmla="*/ 461719 w 1953428"/>
                <a:gd name="connsiteY1" fmla="*/ 21890 h 1953470"/>
                <a:gd name="connsiteX2" fmla="*/ 1953428 w 1953428"/>
                <a:gd name="connsiteY2" fmla="*/ 42 h 1953470"/>
                <a:gd name="connsiteX3" fmla="*/ 1953428 w 1953428"/>
                <a:gd name="connsiteY3" fmla="*/ 1953470 h 1953470"/>
                <a:gd name="connsiteX4" fmla="*/ 0 w 1953428"/>
                <a:gd name="connsiteY4" fmla="*/ 1953470 h 1953470"/>
                <a:gd name="connsiteX5" fmla="*/ 0 w 1953428"/>
                <a:gd name="connsiteY5" fmla="*/ 42 h 1953470"/>
                <a:gd name="connsiteX6" fmla="*/ 117186 w 1953428"/>
                <a:gd name="connsiteY6" fmla="*/ 117228 h 1953470"/>
                <a:gd name="connsiteX7" fmla="*/ 1836242 w 1953428"/>
                <a:gd name="connsiteY7" fmla="*/ 117228 h 1953470"/>
                <a:gd name="connsiteX8" fmla="*/ 1836242 w 1953428"/>
                <a:gd name="connsiteY8" fmla="*/ 1836284 h 1953470"/>
                <a:gd name="connsiteX9" fmla="*/ 117186 w 1953428"/>
                <a:gd name="connsiteY9" fmla="*/ 1836284 h 1953470"/>
                <a:gd name="connsiteX10" fmla="*/ 117186 w 1953428"/>
                <a:gd name="connsiteY10" fmla="*/ 117228 h 1953470"/>
                <a:gd name="connsiteX11" fmla="*/ 0 w 1953428"/>
                <a:gd name="connsiteY11" fmla="*/ 42 h 1953470"/>
                <a:gd name="connsiteX12" fmla="*/ 117186 w 1953428"/>
                <a:gd name="connsiteY12" fmla="*/ 117228 h 1953470"/>
                <a:gd name="connsiteX13" fmla="*/ 0 w 1953428"/>
                <a:gd name="connsiteY13" fmla="*/ 1953470 h 1953470"/>
                <a:gd name="connsiteX14" fmla="*/ 117186 w 1953428"/>
                <a:gd name="connsiteY14" fmla="*/ 1836284 h 1953470"/>
                <a:gd name="connsiteX15" fmla="*/ 1953428 w 1953428"/>
                <a:gd name="connsiteY15" fmla="*/ 42 h 1953470"/>
                <a:gd name="connsiteX16" fmla="*/ 1836242 w 1953428"/>
                <a:gd name="connsiteY16" fmla="*/ 117228 h 1953470"/>
                <a:gd name="connsiteX17" fmla="*/ 1953428 w 1953428"/>
                <a:gd name="connsiteY17" fmla="*/ 1953470 h 1953470"/>
                <a:gd name="connsiteX18" fmla="*/ 1836242 w 1953428"/>
                <a:gd name="connsiteY18" fmla="*/ 1836284 h 195347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836242 w 1953428"/>
                <a:gd name="connsiteY9" fmla="*/ 1865194 h 1982380"/>
                <a:gd name="connsiteX10" fmla="*/ 117186 w 1953428"/>
                <a:gd name="connsiteY10" fmla="*/ 1865194 h 1982380"/>
                <a:gd name="connsiteX11" fmla="*/ 117186 w 1953428"/>
                <a:gd name="connsiteY11" fmla="*/ 146138 h 1982380"/>
                <a:gd name="connsiteX12" fmla="*/ 0 w 1953428"/>
                <a:gd name="connsiteY12" fmla="*/ 28952 h 1982380"/>
                <a:gd name="connsiteX13" fmla="*/ 117186 w 1953428"/>
                <a:gd name="connsiteY13" fmla="*/ 146138 h 1982380"/>
                <a:gd name="connsiteX14" fmla="*/ 0 w 1953428"/>
                <a:gd name="connsiteY14" fmla="*/ 1982380 h 1982380"/>
                <a:gd name="connsiteX15" fmla="*/ 117186 w 1953428"/>
                <a:gd name="connsiteY15" fmla="*/ 1865194 h 1982380"/>
                <a:gd name="connsiteX16" fmla="*/ 1953428 w 1953428"/>
                <a:gd name="connsiteY16" fmla="*/ 28952 h 1982380"/>
                <a:gd name="connsiteX17" fmla="*/ 1836242 w 1953428"/>
                <a:gd name="connsiteY17" fmla="*/ 146138 h 1982380"/>
                <a:gd name="connsiteX18" fmla="*/ 1953428 w 1953428"/>
                <a:gd name="connsiteY18" fmla="*/ 1982380 h 1982380"/>
                <a:gd name="connsiteX19" fmla="*/ 1836242 w 1953428"/>
                <a:gd name="connsiteY19" fmla="*/ 1865194 h 1982380"/>
                <a:gd name="connsiteX0" fmla="*/ 117186 w 1953428"/>
                <a:gd name="connsiteY0" fmla="*/ 146138 h 1982380"/>
                <a:gd name="connsiteX1" fmla="*/ 1836242 w 1953428"/>
                <a:gd name="connsiteY1" fmla="*/ 146138 h 1982380"/>
                <a:gd name="connsiteX2" fmla="*/ 1836242 w 1953428"/>
                <a:gd name="connsiteY2" fmla="*/ 1865194 h 1982380"/>
                <a:gd name="connsiteX3" fmla="*/ 117186 w 1953428"/>
                <a:gd name="connsiteY3" fmla="*/ 1865194 h 1982380"/>
                <a:gd name="connsiteX4" fmla="*/ 117186 w 1953428"/>
                <a:gd name="connsiteY4" fmla="*/ 146138 h 1982380"/>
                <a:gd name="connsiteX0" fmla="*/ 0 w 1953428"/>
                <a:gd name="connsiteY0" fmla="*/ 28952 h 1982380"/>
                <a:gd name="connsiteX1" fmla="*/ 1953428 w 1953428"/>
                <a:gd name="connsiteY1" fmla="*/ 28952 h 1982380"/>
                <a:gd name="connsiteX2" fmla="*/ 1836242 w 1953428"/>
                <a:gd name="connsiteY2" fmla="*/ 146138 h 1982380"/>
                <a:gd name="connsiteX3" fmla="*/ 117186 w 1953428"/>
                <a:gd name="connsiteY3" fmla="*/ 146138 h 1982380"/>
                <a:gd name="connsiteX4" fmla="*/ 0 w 1953428"/>
                <a:gd name="connsiteY4" fmla="*/ 28952 h 1982380"/>
                <a:gd name="connsiteX0" fmla="*/ 0 w 1953428"/>
                <a:gd name="connsiteY0" fmla="*/ 1982380 h 1982380"/>
                <a:gd name="connsiteX1" fmla="*/ 117186 w 1953428"/>
                <a:gd name="connsiteY1" fmla="*/ 1865194 h 1982380"/>
                <a:gd name="connsiteX2" fmla="*/ 1836242 w 1953428"/>
                <a:gd name="connsiteY2" fmla="*/ 1865194 h 1982380"/>
                <a:gd name="connsiteX3" fmla="*/ 1953428 w 1953428"/>
                <a:gd name="connsiteY3" fmla="*/ 1982380 h 1982380"/>
                <a:gd name="connsiteX4" fmla="*/ 0 w 1953428"/>
                <a:gd name="connsiteY4" fmla="*/ 1982380 h 1982380"/>
                <a:gd name="connsiteX0" fmla="*/ 0 w 1953428"/>
                <a:gd name="connsiteY0" fmla="*/ 28952 h 1982380"/>
                <a:gd name="connsiteX1" fmla="*/ 117186 w 1953428"/>
                <a:gd name="connsiteY1" fmla="*/ 146138 h 1982380"/>
                <a:gd name="connsiteX2" fmla="*/ 117186 w 1953428"/>
                <a:gd name="connsiteY2" fmla="*/ 1865194 h 1982380"/>
                <a:gd name="connsiteX3" fmla="*/ 0 w 1953428"/>
                <a:gd name="connsiteY3" fmla="*/ 1982380 h 1982380"/>
                <a:gd name="connsiteX4" fmla="*/ 0 w 1953428"/>
                <a:gd name="connsiteY4" fmla="*/ 28952 h 1982380"/>
                <a:gd name="connsiteX0" fmla="*/ 1953428 w 1953428"/>
                <a:gd name="connsiteY0" fmla="*/ 28952 h 1982380"/>
                <a:gd name="connsiteX1" fmla="*/ 1953428 w 1953428"/>
                <a:gd name="connsiteY1" fmla="*/ 1982380 h 1982380"/>
                <a:gd name="connsiteX2" fmla="*/ 1836242 w 1953428"/>
                <a:gd name="connsiteY2" fmla="*/ 1865194 h 1982380"/>
                <a:gd name="connsiteX3" fmla="*/ 1836242 w 1953428"/>
                <a:gd name="connsiteY3" fmla="*/ 146138 h 1982380"/>
                <a:gd name="connsiteX4" fmla="*/ 1953428 w 1953428"/>
                <a:gd name="connsiteY4" fmla="*/ 28952 h 1982380"/>
                <a:gd name="connsiteX0" fmla="*/ 0 w 1953428"/>
                <a:gd name="connsiteY0" fmla="*/ 28952 h 1982380"/>
                <a:gd name="connsiteX1" fmla="*/ 461719 w 1953428"/>
                <a:gd name="connsiteY1" fmla="*/ 50800 h 1982380"/>
                <a:gd name="connsiteX2" fmla="*/ 1445969 w 1953428"/>
                <a:gd name="connsiteY2" fmla="*/ 0 h 1982380"/>
                <a:gd name="connsiteX3" fmla="*/ 1953428 w 1953428"/>
                <a:gd name="connsiteY3" fmla="*/ 28952 h 1982380"/>
                <a:gd name="connsiteX4" fmla="*/ 1953428 w 1953428"/>
                <a:gd name="connsiteY4" fmla="*/ 1982380 h 1982380"/>
                <a:gd name="connsiteX5" fmla="*/ 0 w 1953428"/>
                <a:gd name="connsiteY5" fmla="*/ 1982380 h 1982380"/>
                <a:gd name="connsiteX6" fmla="*/ 0 w 1953428"/>
                <a:gd name="connsiteY6" fmla="*/ 28952 h 1982380"/>
                <a:gd name="connsiteX7" fmla="*/ 117186 w 1953428"/>
                <a:gd name="connsiteY7" fmla="*/ 146138 h 1982380"/>
                <a:gd name="connsiteX8" fmla="*/ 1836242 w 1953428"/>
                <a:gd name="connsiteY8" fmla="*/ 146138 h 1982380"/>
                <a:gd name="connsiteX9" fmla="*/ 1795219 w 1953428"/>
                <a:gd name="connsiteY9" fmla="*/ 654050 h 1982380"/>
                <a:gd name="connsiteX10" fmla="*/ 1836242 w 1953428"/>
                <a:gd name="connsiteY10" fmla="*/ 1865194 h 1982380"/>
                <a:gd name="connsiteX11" fmla="*/ 117186 w 1953428"/>
                <a:gd name="connsiteY11" fmla="*/ 1865194 h 1982380"/>
                <a:gd name="connsiteX12" fmla="*/ 117186 w 1953428"/>
                <a:gd name="connsiteY12" fmla="*/ 146138 h 1982380"/>
                <a:gd name="connsiteX13" fmla="*/ 0 w 1953428"/>
                <a:gd name="connsiteY13" fmla="*/ 28952 h 1982380"/>
                <a:gd name="connsiteX14" fmla="*/ 117186 w 1953428"/>
                <a:gd name="connsiteY14" fmla="*/ 146138 h 1982380"/>
                <a:gd name="connsiteX15" fmla="*/ 0 w 1953428"/>
                <a:gd name="connsiteY15" fmla="*/ 1982380 h 1982380"/>
                <a:gd name="connsiteX16" fmla="*/ 117186 w 1953428"/>
                <a:gd name="connsiteY16" fmla="*/ 1865194 h 1982380"/>
                <a:gd name="connsiteX17" fmla="*/ 1953428 w 1953428"/>
                <a:gd name="connsiteY17" fmla="*/ 28952 h 1982380"/>
                <a:gd name="connsiteX18" fmla="*/ 1836242 w 1953428"/>
                <a:gd name="connsiteY18" fmla="*/ 146138 h 1982380"/>
                <a:gd name="connsiteX19" fmla="*/ 1953428 w 1953428"/>
                <a:gd name="connsiteY19" fmla="*/ 1982380 h 1982380"/>
                <a:gd name="connsiteX20" fmla="*/ 1836242 w 1953428"/>
                <a:gd name="connsiteY20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53428 w 1985719"/>
                <a:gd name="connsiteY5" fmla="*/ 1982380 h 1982380"/>
                <a:gd name="connsiteX6" fmla="*/ 0 w 1985719"/>
                <a:gd name="connsiteY6" fmla="*/ 1982380 h 1982380"/>
                <a:gd name="connsiteX7" fmla="*/ 0 w 1985719"/>
                <a:gd name="connsiteY7" fmla="*/ 28952 h 1982380"/>
                <a:gd name="connsiteX8" fmla="*/ 117186 w 1985719"/>
                <a:gd name="connsiteY8" fmla="*/ 146138 h 1982380"/>
                <a:gd name="connsiteX9" fmla="*/ 1836242 w 1985719"/>
                <a:gd name="connsiteY9" fmla="*/ 146138 h 1982380"/>
                <a:gd name="connsiteX10" fmla="*/ 1795219 w 1985719"/>
                <a:gd name="connsiteY10" fmla="*/ 654050 h 1982380"/>
                <a:gd name="connsiteX11" fmla="*/ 1836242 w 1985719"/>
                <a:gd name="connsiteY11" fmla="*/ 1865194 h 1982380"/>
                <a:gd name="connsiteX12" fmla="*/ 117186 w 1985719"/>
                <a:gd name="connsiteY12" fmla="*/ 1865194 h 1982380"/>
                <a:gd name="connsiteX13" fmla="*/ 117186 w 1985719"/>
                <a:gd name="connsiteY13" fmla="*/ 146138 h 1982380"/>
                <a:gd name="connsiteX14" fmla="*/ 0 w 1985719"/>
                <a:gd name="connsiteY14" fmla="*/ 28952 h 1982380"/>
                <a:gd name="connsiteX15" fmla="*/ 117186 w 1985719"/>
                <a:gd name="connsiteY15" fmla="*/ 146138 h 1982380"/>
                <a:gd name="connsiteX16" fmla="*/ 0 w 1985719"/>
                <a:gd name="connsiteY16" fmla="*/ 1982380 h 1982380"/>
                <a:gd name="connsiteX17" fmla="*/ 117186 w 1985719"/>
                <a:gd name="connsiteY17" fmla="*/ 1865194 h 1982380"/>
                <a:gd name="connsiteX18" fmla="*/ 1953428 w 1985719"/>
                <a:gd name="connsiteY18" fmla="*/ 28952 h 1982380"/>
                <a:gd name="connsiteX19" fmla="*/ 1836242 w 1985719"/>
                <a:gd name="connsiteY19" fmla="*/ 146138 h 1982380"/>
                <a:gd name="connsiteX20" fmla="*/ 1953428 w 1985719"/>
                <a:gd name="connsiteY20" fmla="*/ 1982380 h 1982380"/>
                <a:gd name="connsiteX21" fmla="*/ 1836242 w 1985719"/>
                <a:gd name="connsiteY21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7186 w 1985719"/>
                <a:gd name="connsiteY13" fmla="*/ 1865194 h 1982380"/>
                <a:gd name="connsiteX14" fmla="*/ 117186 w 1985719"/>
                <a:gd name="connsiteY14" fmla="*/ 146138 h 1982380"/>
                <a:gd name="connsiteX15" fmla="*/ 0 w 1985719"/>
                <a:gd name="connsiteY15" fmla="*/ 28952 h 1982380"/>
                <a:gd name="connsiteX16" fmla="*/ 117186 w 1985719"/>
                <a:gd name="connsiteY16" fmla="*/ 146138 h 1982380"/>
                <a:gd name="connsiteX17" fmla="*/ 0 w 1985719"/>
                <a:gd name="connsiteY17" fmla="*/ 1982380 h 1982380"/>
                <a:gd name="connsiteX18" fmla="*/ 117186 w 1985719"/>
                <a:gd name="connsiteY18" fmla="*/ 1865194 h 1982380"/>
                <a:gd name="connsiteX19" fmla="*/ 1953428 w 1985719"/>
                <a:gd name="connsiteY19" fmla="*/ 28952 h 1982380"/>
                <a:gd name="connsiteX20" fmla="*/ 1836242 w 1985719"/>
                <a:gd name="connsiteY20" fmla="*/ 146138 h 1982380"/>
                <a:gd name="connsiteX21" fmla="*/ 1953428 w 1985719"/>
                <a:gd name="connsiteY21" fmla="*/ 1982380 h 1982380"/>
                <a:gd name="connsiteX22" fmla="*/ 1836242 w 1985719"/>
                <a:gd name="connsiteY22" fmla="*/ 1865194 h 1982380"/>
                <a:gd name="connsiteX0" fmla="*/ 117186 w 1985719"/>
                <a:gd name="connsiteY0" fmla="*/ 146138 h 1982380"/>
                <a:gd name="connsiteX1" fmla="*/ 1836242 w 1985719"/>
                <a:gd name="connsiteY1" fmla="*/ 146138 h 1982380"/>
                <a:gd name="connsiteX2" fmla="*/ 1836242 w 1985719"/>
                <a:gd name="connsiteY2" fmla="*/ 1865194 h 1982380"/>
                <a:gd name="connsiteX3" fmla="*/ 117186 w 1985719"/>
                <a:gd name="connsiteY3" fmla="*/ 1865194 h 1982380"/>
                <a:gd name="connsiteX4" fmla="*/ 117186 w 1985719"/>
                <a:gd name="connsiteY4" fmla="*/ 146138 h 1982380"/>
                <a:gd name="connsiteX0" fmla="*/ 0 w 1985719"/>
                <a:gd name="connsiteY0" fmla="*/ 28952 h 1982380"/>
                <a:gd name="connsiteX1" fmla="*/ 1953428 w 1985719"/>
                <a:gd name="connsiteY1" fmla="*/ 28952 h 1982380"/>
                <a:gd name="connsiteX2" fmla="*/ 1836242 w 1985719"/>
                <a:gd name="connsiteY2" fmla="*/ 146138 h 1982380"/>
                <a:gd name="connsiteX3" fmla="*/ 117186 w 1985719"/>
                <a:gd name="connsiteY3" fmla="*/ 146138 h 1982380"/>
                <a:gd name="connsiteX4" fmla="*/ 0 w 1985719"/>
                <a:gd name="connsiteY4" fmla="*/ 28952 h 1982380"/>
                <a:gd name="connsiteX0" fmla="*/ 0 w 1985719"/>
                <a:gd name="connsiteY0" fmla="*/ 1982380 h 1982380"/>
                <a:gd name="connsiteX1" fmla="*/ 117186 w 1985719"/>
                <a:gd name="connsiteY1" fmla="*/ 1865194 h 1982380"/>
                <a:gd name="connsiteX2" fmla="*/ 1836242 w 1985719"/>
                <a:gd name="connsiteY2" fmla="*/ 1865194 h 1982380"/>
                <a:gd name="connsiteX3" fmla="*/ 1953428 w 1985719"/>
                <a:gd name="connsiteY3" fmla="*/ 1982380 h 1982380"/>
                <a:gd name="connsiteX4" fmla="*/ 0 w 1985719"/>
                <a:gd name="connsiteY4" fmla="*/ 1982380 h 1982380"/>
                <a:gd name="connsiteX0" fmla="*/ 0 w 1985719"/>
                <a:gd name="connsiteY0" fmla="*/ 28952 h 1982380"/>
                <a:gd name="connsiteX1" fmla="*/ 117186 w 1985719"/>
                <a:gd name="connsiteY1" fmla="*/ 146138 h 1982380"/>
                <a:gd name="connsiteX2" fmla="*/ 117186 w 1985719"/>
                <a:gd name="connsiteY2" fmla="*/ 1865194 h 1982380"/>
                <a:gd name="connsiteX3" fmla="*/ 0 w 1985719"/>
                <a:gd name="connsiteY3" fmla="*/ 1982380 h 1982380"/>
                <a:gd name="connsiteX4" fmla="*/ 0 w 1985719"/>
                <a:gd name="connsiteY4" fmla="*/ 28952 h 1982380"/>
                <a:gd name="connsiteX0" fmla="*/ 1953428 w 1985719"/>
                <a:gd name="connsiteY0" fmla="*/ 28952 h 1982380"/>
                <a:gd name="connsiteX1" fmla="*/ 1953428 w 1985719"/>
                <a:gd name="connsiteY1" fmla="*/ 1982380 h 1982380"/>
                <a:gd name="connsiteX2" fmla="*/ 1836242 w 1985719"/>
                <a:gd name="connsiteY2" fmla="*/ 1865194 h 1982380"/>
                <a:gd name="connsiteX3" fmla="*/ 1836242 w 1985719"/>
                <a:gd name="connsiteY3" fmla="*/ 146138 h 1982380"/>
                <a:gd name="connsiteX4" fmla="*/ 1953428 w 1985719"/>
                <a:gd name="connsiteY4" fmla="*/ 28952 h 1982380"/>
                <a:gd name="connsiteX0" fmla="*/ 0 w 1985719"/>
                <a:gd name="connsiteY0" fmla="*/ 28952 h 1982380"/>
                <a:gd name="connsiteX1" fmla="*/ 461719 w 1985719"/>
                <a:gd name="connsiteY1" fmla="*/ 50800 h 1982380"/>
                <a:gd name="connsiteX2" fmla="*/ 1445969 w 1985719"/>
                <a:gd name="connsiteY2" fmla="*/ 0 h 1982380"/>
                <a:gd name="connsiteX3" fmla="*/ 1953428 w 1985719"/>
                <a:gd name="connsiteY3" fmla="*/ 28952 h 1982380"/>
                <a:gd name="connsiteX4" fmla="*/ 1985719 w 1985719"/>
                <a:gd name="connsiteY4" fmla="*/ 762000 h 1982380"/>
                <a:gd name="connsiteX5" fmla="*/ 1934919 w 1985719"/>
                <a:gd name="connsiteY5" fmla="*/ 1460500 h 1982380"/>
                <a:gd name="connsiteX6" fmla="*/ 1953428 w 1985719"/>
                <a:gd name="connsiteY6" fmla="*/ 1982380 h 1982380"/>
                <a:gd name="connsiteX7" fmla="*/ 0 w 1985719"/>
                <a:gd name="connsiteY7" fmla="*/ 1982380 h 1982380"/>
                <a:gd name="connsiteX8" fmla="*/ 0 w 1985719"/>
                <a:gd name="connsiteY8" fmla="*/ 28952 h 1982380"/>
                <a:gd name="connsiteX9" fmla="*/ 117186 w 1985719"/>
                <a:gd name="connsiteY9" fmla="*/ 146138 h 1982380"/>
                <a:gd name="connsiteX10" fmla="*/ 1836242 w 1985719"/>
                <a:gd name="connsiteY10" fmla="*/ 146138 h 1982380"/>
                <a:gd name="connsiteX11" fmla="*/ 1795219 w 1985719"/>
                <a:gd name="connsiteY11" fmla="*/ 654050 h 1982380"/>
                <a:gd name="connsiteX12" fmla="*/ 1836242 w 1985719"/>
                <a:gd name="connsiteY12" fmla="*/ 1865194 h 1982380"/>
                <a:gd name="connsiteX13" fmla="*/ 1166569 w 1985719"/>
                <a:gd name="connsiteY13" fmla="*/ 1842705 h 1982380"/>
                <a:gd name="connsiteX14" fmla="*/ 117186 w 1985719"/>
                <a:gd name="connsiteY14" fmla="*/ 1865194 h 1982380"/>
                <a:gd name="connsiteX15" fmla="*/ 117186 w 1985719"/>
                <a:gd name="connsiteY15" fmla="*/ 146138 h 1982380"/>
                <a:gd name="connsiteX16" fmla="*/ 0 w 1985719"/>
                <a:gd name="connsiteY16" fmla="*/ 28952 h 1982380"/>
                <a:gd name="connsiteX17" fmla="*/ 117186 w 1985719"/>
                <a:gd name="connsiteY17" fmla="*/ 146138 h 1982380"/>
                <a:gd name="connsiteX18" fmla="*/ 0 w 1985719"/>
                <a:gd name="connsiteY18" fmla="*/ 1982380 h 1982380"/>
                <a:gd name="connsiteX19" fmla="*/ 117186 w 1985719"/>
                <a:gd name="connsiteY19" fmla="*/ 1865194 h 1982380"/>
                <a:gd name="connsiteX20" fmla="*/ 1953428 w 1985719"/>
                <a:gd name="connsiteY20" fmla="*/ 28952 h 1982380"/>
                <a:gd name="connsiteX21" fmla="*/ 1836242 w 1985719"/>
                <a:gd name="connsiteY21" fmla="*/ 146138 h 1982380"/>
                <a:gd name="connsiteX22" fmla="*/ 1953428 w 1985719"/>
                <a:gd name="connsiteY22" fmla="*/ 1982380 h 1982380"/>
                <a:gd name="connsiteX23" fmla="*/ 1836242 w 1985719"/>
                <a:gd name="connsiteY23" fmla="*/ 1865194 h 1982380"/>
                <a:gd name="connsiteX0" fmla="*/ 117186 w 1985719"/>
                <a:gd name="connsiteY0" fmla="*/ 146138 h 2007805"/>
                <a:gd name="connsiteX1" fmla="*/ 1836242 w 1985719"/>
                <a:gd name="connsiteY1" fmla="*/ 146138 h 2007805"/>
                <a:gd name="connsiteX2" fmla="*/ 1836242 w 1985719"/>
                <a:gd name="connsiteY2" fmla="*/ 1865194 h 2007805"/>
                <a:gd name="connsiteX3" fmla="*/ 117186 w 1985719"/>
                <a:gd name="connsiteY3" fmla="*/ 1865194 h 2007805"/>
                <a:gd name="connsiteX4" fmla="*/ 117186 w 1985719"/>
                <a:gd name="connsiteY4" fmla="*/ 146138 h 2007805"/>
                <a:gd name="connsiteX0" fmla="*/ 0 w 1985719"/>
                <a:gd name="connsiteY0" fmla="*/ 28952 h 2007805"/>
                <a:gd name="connsiteX1" fmla="*/ 1953428 w 1985719"/>
                <a:gd name="connsiteY1" fmla="*/ 28952 h 2007805"/>
                <a:gd name="connsiteX2" fmla="*/ 1836242 w 1985719"/>
                <a:gd name="connsiteY2" fmla="*/ 146138 h 2007805"/>
                <a:gd name="connsiteX3" fmla="*/ 117186 w 1985719"/>
                <a:gd name="connsiteY3" fmla="*/ 146138 h 2007805"/>
                <a:gd name="connsiteX4" fmla="*/ 0 w 1985719"/>
                <a:gd name="connsiteY4" fmla="*/ 28952 h 2007805"/>
                <a:gd name="connsiteX0" fmla="*/ 0 w 1985719"/>
                <a:gd name="connsiteY0" fmla="*/ 1982380 h 2007805"/>
                <a:gd name="connsiteX1" fmla="*/ 117186 w 1985719"/>
                <a:gd name="connsiteY1" fmla="*/ 1865194 h 2007805"/>
                <a:gd name="connsiteX2" fmla="*/ 1836242 w 1985719"/>
                <a:gd name="connsiteY2" fmla="*/ 1865194 h 2007805"/>
                <a:gd name="connsiteX3" fmla="*/ 1953428 w 1985719"/>
                <a:gd name="connsiteY3" fmla="*/ 1982380 h 2007805"/>
                <a:gd name="connsiteX4" fmla="*/ 0 w 1985719"/>
                <a:gd name="connsiteY4" fmla="*/ 1982380 h 2007805"/>
                <a:gd name="connsiteX0" fmla="*/ 0 w 1985719"/>
                <a:gd name="connsiteY0" fmla="*/ 28952 h 2007805"/>
                <a:gd name="connsiteX1" fmla="*/ 117186 w 1985719"/>
                <a:gd name="connsiteY1" fmla="*/ 146138 h 2007805"/>
                <a:gd name="connsiteX2" fmla="*/ 117186 w 1985719"/>
                <a:gd name="connsiteY2" fmla="*/ 1865194 h 2007805"/>
                <a:gd name="connsiteX3" fmla="*/ 0 w 1985719"/>
                <a:gd name="connsiteY3" fmla="*/ 1982380 h 2007805"/>
                <a:gd name="connsiteX4" fmla="*/ 0 w 1985719"/>
                <a:gd name="connsiteY4" fmla="*/ 28952 h 2007805"/>
                <a:gd name="connsiteX0" fmla="*/ 1953428 w 1985719"/>
                <a:gd name="connsiteY0" fmla="*/ 28952 h 2007805"/>
                <a:gd name="connsiteX1" fmla="*/ 1953428 w 1985719"/>
                <a:gd name="connsiteY1" fmla="*/ 1982380 h 2007805"/>
                <a:gd name="connsiteX2" fmla="*/ 1836242 w 1985719"/>
                <a:gd name="connsiteY2" fmla="*/ 1865194 h 2007805"/>
                <a:gd name="connsiteX3" fmla="*/ 1836242 w 1985719"/>
                <a:gd name="connsiteY3" fmla="*/ 146138 h 2007805"/>
                <a:gd name="connsiteX4" fmla="*/ 1953428 w 1985719"/>
                <a:gd name="connsiteY4" fmla="*/ 28952 h 2007805"/>
                <a:gd name="connsiteX0" fmla="*/ 0 w 1985719"/>
                <a:gd name="connsiteY0" fmla="*/ 28952 h 2007805"/>
                <a:gd name="connsiteX1" fmla="*/ 461719 w 1985719"/>
                <a:gd name="connsiteY1" fmla="*/ 50800 h 2007805"/>
                <a:gd name="connsiteX2" fmla="*/ 1445969 w 1985719"/>
                <a:gd name="connsiteY2" fmla="*/ 0 h 2007805"/>
                <a:gd name="connsiteX3" fmla="*/ 1953428 w 1985719"/>
                <a:gd name="connsiteY3" fmla="*/ 28952 h 2007805"/>
                <a:gd name="connsiteX4" fmla="*/ 1985719 w 1985719"/>
                <a:gd name="connsiteY4" fmla="*/ 762000 h 2007805"/>
                <a:gd name="connsiteX5" fmla="*/ 1934919 w 1985719"/>
                <a:gd name="connsiteY5" fmla="*/ 1460500 h 2007805"/>
                <a:gd name="connsiteX6" fmla="*/ 1953428 w 1985719"/>
                <a:gd name="connsiteY6" fmla="*/ 1982380 h 2007805"/>
                <a:gd name="connsiteX7" fmla="*/ 410919 w 1985719"/>
                <a:gd name="connsiteY7" fmla="*/ 2007805 h 2007805"/>
                <a:gd name="connsiteX8" fmla="*/ 0 w 1985719"/>
                <a:gd name="connsiteY8" fmla="*/ 1982380 h 2007805"/>
                <a:gd name="connsiteX9" fmla="*/ 0 w 1985719"/>
                <a:gd name="connsiteY9" fmla="*/ 28952 h 2007805"/>
                <a:gd name="connsiteX10" fmla="*/ 117186 w 1985719"/>
                <a:gd name="connsiteY10" fmla="*/ 146138 h 2007805"/>
                <a:gd name="connsiteX11" fmla="*/ 1836242 w 1985719"/>
                <a:gd name="connsiteY11" fmla="*/ 146138 h 2007805"/>
                <a:gd name="connsiteX12" fmla="*/ 1795219 w 1985719"/>
                <a:gd name="connsiteY12" fmla="*/ 654050 h 2007805"/>
                <a:gd name="connsiteX13" fmla="*/ 1836242 w 1985719"/>
                <a:gd name="connsiteY13" fmla="*/ 1865194 h 2007805"/>
                <a:gd name="connsiteX14" fmla="*/ 1166569 w 1985719"/>
                <a:gd name="connsiteY14" fmla="*/ 1842705 h 2007805"/>
                <a:gd name="connsiteX15" fmla="*/ 117186 w 1985719"/>
                <a:gd name="connsiteY15" fmla="*/ 1865194 h 2007805"/>
                <a:gd name="connsiteX16" fmla="*/ 117186 w 1985719"/>
                <a:gd name="connsiteY16" fmla="*/ 146138 h 2007805"/>
                <a:gd name="connsiteX17" fmla="*/ 0 w 1985719"/>
                <a:gd name="connsiteY17" fmla="*/ 28952 h 2007805"/>
                <a:gd name="connsiteX18" fmla="*/ 117186 w 1985719"/>
                <a:gd name="connsiteY18" fmla="*/ 146138 h 2007805"/>
                <a:gd name="connsiteX19" fmla="*/ 0 w 1985719"/>
                <a:gd name="connsiteY19" fmla="*/ 1982380 h 2007805"/>
                <a:gd name="connsiteX20" fmla="*/ 117186 w 1985719"/>
                <a:gd name="connsiteY20" fmla="*/ 1865194 h 2007805"/>
                <a:gd name="connsiteX21" fmla="*/ 1953428 w 1985719"/>
                <a:gd name="connsiteY21" fmla="*/ 28952 h 2007805"/>
                <a:gd name="connsiteX22" fmla="*/ 1836242 w 1985719"/>
                <a:gd name="connsiteY22" fmla="*/ 146138 h 2007805"/>
                <a:gd name="connsiteX23" fmla="*/ 1953428 w 1985719"/>
                <a:gd name="connsiteY23" fmla="*/ 1982380 h 2007805"/>
                <a:gd name="connsiteX24" fmla="*/ 1836242 w 1985719"/>
                <a:gd name="connsiteY24" fmla="*/ 1865194 h 2007805"/>
                <a:gd name="connsiteX0" fmla="*/ 117186 w 1985719"/>
                <a:gd name="connsiteY0" fmla="*/ 146138 h 2033138"/>
                <a:gd name="connsiteX1" fmla="*/ 1836242 w 1985719"/>
                <a:gd name="connsiteY1" fmla="*/ 146138 h 2033138"/>
                <a:gd name="connsiteX2" fmla="*/ 1836242 w 1985719"/>
                <a:gd name="connsiteY2" fmla="*/ 1865194 h 2033138"/>
                <a:gd name="connsiteX3" fmla="*/ 117186 w 1985719"/>
                <a:gd name="connsiteY3" fmla="*/ 1865194 h 2033138"/>
                <a:gd name="connsiteX4" fmla="*/ 117186 w 1985719"/>
                <a:gd name="connsiteY4" fmla="*/ 146138 h 2033138"/>
                <a:gd name="connsiteX0" fmla="*/ 0 w 1985719"/>
                <a:gd name="connsiteY0" fmla="*/ 28952 h 2033138"/>
                <a:gd name="connsiteX1" fmla="*/ 1953428 w 1985719"/>
                <a:gd name="connsiteY1" fmla="*/ 28952 h 2033138"/>
                <a:gd name="connsiteX2" fmla="*/ 1836242 w 1985719"/>
                <a:gd name="connsiteY2" fmla="*/ 146138 h 2033138"/>
                <a:gd name="connsiteX3" fmla="*/ 117186 w 1985719"/>
                <a:gd name="connsiteY3" fmla="*/ 146138 h 2033138"/>
                <a:gd name="connsiteX4" fmla="*/ 0 w 1985719"/>
                <a:gd name="connsiteY4" fmla="*/ 28952 h 2033138"/>
                <a:gd name="connsiteX0" fmla="*/ 0 w 1985719"/>
                <a:gd name="connsiteY0" fmla="*/ 1982380 h 2033138"/>
                <a:gd name="connsiteX1" fmla="*/ 117186 w 1985719"/>
                <a:gd name="connsiteY1" fmla="*/ 1865194 h 2033138"/>
                <a:gd name="connsiteX2" fmla="*/ 1836242 w 1985719"/>
                <a:gd name="connsiteY2" fmla="*/ 1865194 h 2033138"/>
                <a:gd name="connsiteX3" fmla="*/ 1953428 w 1985719"/>
                <a:gd name="connsiteY3" fmla="*/ 1982380 h 2033138"/>
                <a:gd name="connsiteX4" fmla="*/ 0 w 1985719"/>
                <a:gd name="connsiteY4" fmla="*/ 1982380 h 2033138"/>
                <a:gd name="connsiteX0" fmla="*/ 0 w 1985719"/>
                <a:gd name="connsiteY0" fmla="*/ 28952 h 2033138"/>
                <a:gd name="connsiteX1" fmla="*/ 117186 w 1985719"/>
                <a:gd name="connsiteY1" fmla="*/ 146138 h 2033138"/>
                <a:gd name="connsiteX2" fmla="*/ 117186 w 1985719"/>
                <a:gd name="connsiteY2" fmla="*/ 1865194 h 2033138"/>
                <a:gd name="connsiteX3" fmla="*/ 0 w 1985719"/>
                <a:gd name="connsiteY3" fmla="*/ 1982380 h 2033138"/>
                <a:gd name="connsiteX4" fmla="*/ 0 w 1985719"/>
                <a:gd name="connsiteY4" fmla="*/ 28952 h 2033138"/>
                <a:gd name="connsiteX0" fmla="*/ 1953428 w 1985719"/>
                <a:gd name="connsiteY0" fmla="*/ 28952 h 2033138"/>
                <a:gd name="connsiteX1" fmla="*/ 1953428 w 1985719"/>
                <a:gd name="connsiteY1" fmla="*/ 1982380 h 2033138"/>
                <a:gd name="connsiteX2" fmla="*/ 1836242 w 1985719"/>
                <a:gd name="connsiteY2" fmla="*/ 1865194 h 2033138"/>
                <a:gd name="connsiteX3" fmla="*/ 1836242 w 1985719"/>
                <a:gd name="connsiteY3" fmla="*/ 146138 h 2033138"/>
                <a:gd name="connsiteX4" fmla="*/ 1953428 w 1985719"/>
                <a:gd name="connsiteY4" fmla="*/ 28952 h 2033138"/>
                <a:gd name="connsiteX0" fmla="*/ 0 w 1985719"/>
                <a:gd name="connsiteY0" fmla="*/ 28952 h 2033138"/>
                <a:gd name="connsiteX1" fmla="*/ 461719 w 1985719"/>
                <a:gd name="connsiteY1" fmla="*/ 50800 h 2033138"/>
                <a:gd name="connsiteX2" fmla="*/ 1445969 w 1985719"/>
                <a:gd name="connsiteY2" fmla="*/ 0 h 2033138"/>
                <a:gd name="connsiteX3" fmla="*/ 1953428 w 1985719"/>
                <a:gd name="connsiteY3" fmla="*/ 28952 h 2033138"/>
                <a:gd name="connsiteX4" fmla="*/ 1985719 w 1985719"/>
                <a:gd name="connsiteY4" fmla="*/ 762000 h 2033138"/>
                <a:gd name="connsiteX5" fmla="*/ 1934919 w 1985719"/>
                <a:gd name="connsiteY5" fmla="*/ 1460500 h 2033138"/>
                <a:gd name="connsiteX6" fmla="*/ 1953428 w 1985719"/>
                <a:gd name="connsiteY6" fmla="*/ 1982380 h 2033138"/>
                <a:gd name="connsiteX7" fmla="*/ 1414219 w 1985719"/>
                <a:gd name="connsiteY7" fmla="*/ 2020505 h 2033138"/>
                <a:gd name="connsiteX8" fmla="*/ 410919 w 1985719"/>
                <a:gd name="connsiteY8" fmla="*/ 2007805 h 2033138"/>
                <a:gd name="connsiteX9" fmla="*/ 0 w 1985719"/>
                <a:gd name="connsiteY9" fmla="*/ 1982380 h 2033138"/>
                <a:gd name="connsiteX10" fmla="*/ 0 w 1985719"/>
                <a:gd name="connsiteY10" fmla="*/ 28952 h 2033138"/>
                <a:gd name="connsiteX11" fmla="*/ 117186 w 1985719"/>
                <a:gd name="connsiteY11" fmla="*/ 146138 h 2033138"/>
                <a:gd name="connsiteX12" fmla="*/ 1836242 w 1985719"/>
                <a:gd name="connsiteY12" fmla="*/ 146138 h 2033138"/>
                <a:gd name="connsiteX13" fmla="*/ 1795219 w 1985719"/>
                <a:gd name="connsiteY13" fmla="*/ 654050 h 2033138"/>
                <a:gd name="connsiteX14" fmla="*/ 1836242 w 1985719"/>
                <a:gd name="connsiteY14" fmla="*/ 1865194 h 2033138"/>
                <a:gd name="connsiteX15" fmla="*/ 1166569 w 1985719"/>
                <a:gd name="connsiteY15" fmla="*/ 1842705 h 2033138"/>
                <a:gd name="connsiteX16" fmla="*/ 117186 w 1985719"/>
                <a:gd name="connsiteY16" fmla="*/ 1865194 h 2033138"/>
                <a:gd name="connsiteX17" fmla="*/ 117186 w 1985719"/>
                <a:gd name="connsiteY17" fmla="*/ 146138 h 2033138"/>
                <a:gd name="connsiteX18" fmla="*/ 0 w 1985719"/>
                <a:gd name="connsiteY18" fmla="*/ 28952 h 2033138"/>
                <a:gd name="connsiteX19" fmla="*/ 117186 w 1985719"/>
                <a:gd name="connsiteY19" fmla="*/ 146138 h 2033138"/>
                <a:gd name="connsiteX20" fmla="*/ 0 w 1985719"/>
                <a:gd name="connsiteY20" fmla="*/ 1982380 h 2033138"/>
                <a:gd name="connsiteX21" fmla="*/ 117186 w 1985719"/>
                <a:gd name="connsiteY21" fmla="*/ 1865194 h 2033138"/>
                <a:gd name="connsiteX22" fmla="*/ 1953428 w 1985719"/>
                <a:gd name="connsiteY22" fmla="*/ 28952 h 2033138"/>
                <a:gd name="connsiteX23" fmla="*/ 1836242 w 1985719"/>
                <a:gd name="connsiteY23" fmla="*/ 146138 h 2033138"/>
                <a:gd name="connsiteX24" fmla="*/ 1953428 w 1985719"/>
                <a:gd name="connsiteY24" fmla="*/ 1982380 h 2033138"/>
                <a:gd name="connsiteX25" fmla="*/ 1836242 w 1985719"/>
                <a:gd name="connsiteY25" fmla="*/ 1865194 h 2033138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17186 w 1985719"/>
                <a:gd name="connsiteY18" fmla="*/ 146138 h 2028689"/>
                <a:gd name="connsiteX19" fmla="*/ 0 w 1985719"/>
                <a:gd name="connsiteY19" fmla="*/ 28952 h 2028689"/>
                <a:gd name="connsiteX20" fmla="*/ 117186 w 1985719"/>
                <a:gd name="connsiteY20" fmla="*/ 146138 h 2028689"/>
                <a:gd name="connsiteX21" fmla="*/ 0 w 1985719"/>
                <a:gd name="connsiteY21" fmla="*/ 1982380 h 2028689"/>
                <a:gd name="connsiteX22" fmla="*/ 117186 w 1985719"/>
                <a:gd name="connsiteY22" fmla="*/ 1865194 h 2028689"/>
                <a:gd name="connsiteX23" fmla="*/ 1953428 w 1985719"/>
                <a:gd name="connsiteY23" fmla="*/ 28952 h 2028689"/>
                <a:gd name="connsiteX24" fmla="*/ 1836242 w 1985719"/>
                <a:gd name="connsiteY24" fmla="*/ 146138 h 2028689"/>
                <a:gd name="connsiteX25" fmla="*/ 1953428 w 1985719"/>
                <a:gd name="connsiteY25" fmla="*/ 1982380 h 2028689"/>
                <a:gd name="connsiteX26" fmla="*/ 1836242 w 1985719"/>
                <a:gd name="connsiteY26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17186 w 1985719"/>
                <a:gd name="connsiteY0" fmla="*/ 146138 h 2028689"/>
                <a:gd name="connsiteX1" fmla="*/ 1836242 w 1985719"/>
                <a:gd name="connsiteY1" fmla="*/ 146138 h 2028689"/>
                <a:gd name="connsiteX2" fmla="*/ 1836242 w 1985719"/>
                <a:gd name="connsiteY2" fmla="*/ 1865194 h 2028689"/>
                <a:gd name="connsiteX3" fmla="*/ 117186 w 1985719"/>
                <a:gd name="connsiteY3" fmla="*/ 1865194 h 2028689"/>
                <a:gd name="connsiteX4" fmla="*/ 117186 w 1985719"/>
                <a:gd name="connsiteY4" fmla="*/ 146138 h 2028689"/>
                <a:gd name="connsiteX0" fmla="*/ 0 w 1985719"/>
                <a:gd name="connsiteY0" fmla="*/ 28952 h 2028689"/>
                <a:gd name="connsiteX1" fmla="*/ 1953428 w 1985719"/>
                <a:gd name="connsiteY1" fmla="*/ 28952 h 2028689"/>
                <a:gd name="connsiteX2" fmla="*/ 1836242 w 1985719"/>
                <a:gd name="connsiteY2" fmla="*/ 146138 h 2028689"/>
                <a:gd name="connsiteX3" fmla="*/ 117186 w 1985719"/>
                <a:gd name="connsiteY3" fmla="*/ 146138 h 2028689"/>
                <a:gd name="connsiteX4" fmla="*/ 0 w 1985719"/>
                <a:gd name="connsiteY4" fmla="*/ 28952 h 2028689"/>
                <a:gd name="connsiteX0" fmla="*/ 0 w 1985719"/>
                <a:gd name="connsiteY0" fmla="*/ 1982380 h 2028689"/>
                <a:gd name="connsiteX1" fmla="*/ 117186 w 1985719"/>
                <a:gd name="connsiteY1" fmla="*/ 1865194 h 2028689"/>
                <a:gd name="connsiteX2" fmla="*/ 1836242 w 1985719"/>
                <a:gd name="connsiteY2" fmla="*/ 1865194 h 2028689"/>
                <a:gd name="connsiteX3" fmla="*/ 1953428 w 1985719"/>
                <a:gd name="connsiteY3" fmla="*/ 1982380 h 2028689"/>
                <a:gd name="connsiteX4" fmla="*/ 0 w 1985719"/>
                <a:gd name="connsiteY4" fmla="*/ 1982380 h 2028689"/>
                <a:gd name="connsiteX0" fmla="*/ 0 w 1985719"/>
                <a:gd name="connsiteY0" fmla="*/ 28952 h 2028689"/>
                <a:gd name="connsiteX1" fmla="*/ 117186 w 1985719"/>
                <a:gd name="connsiteY1" fmla="*/ 146138 h 2028689"/>
                <a:gd name="connsiteX2" fmla="*/ 117186 w 1985719"/>
                <a:gd name="connsiteY2" fmla="*/ 1865194 h 2028689"/>
                <a:gd name="connsiteX3" fmla="*/ 0 w 1985719"/>
                <a:gd name="connsiteY3" fmla="*/ 1982380 h 2028689"/>
                <a:gd name="connsiteX4" fmla="*/ 0 w 1985719"/>
                <a:gd name="connsiteY4" fmla="*/ 28952 h 2028689"/>
                <a:gd name="connsiteX0" fmla="*/ 1953428 w 1985719"/>
                <a:gd name="connsiteY0" fmla="*/ 28952 h 2028689"/>
                <a:gd name="connsiteX1" fmla="*/ 1953428 w 1985719"/>
                <a:gd name="connsiteY1" fmla="*/ 1982380 h 2028689"/>
                <a:gd name="connsiteX2" fmla="*/ 1836242 w 1985719"/>
                <a:gd name="connsiteY2" fmla="*/ 1865194 h 2028689"/>
                <a:gd name="connsiteX3" fmla="*/ 1836242 w 1985719"/>
                <a:gd name="connsiteY3" fmla="*/ 146138 h 2028689"/>
                <a:gd name="connsiteX4" fmla="*/ 1953428 w 1985719"/>
                <a:gd name="connsiteY4" fmla="*/ 28952 h 2028689"/>
                <a:gd name="connsiteX0" fmla="*/ 0 w 1985719"/>
                <a:gd name="connsiteY0" fmla="*/ 28952 h 2028689"/>
                <a:gd name="connsiteX1" fmla="*/ 461719 w 1985719"/>
                <a:gd name="connsiteY1" fmla="*/ 50800 h 2028689"/>
                <a:gd name="connsiteX2" fmla="*/ 1445969 w 1985719"/>
                <a:gd name="connsiteY2" fmla="*/ 0 h 2028689"/>
                <a:gd name="connsiteX3" fmla="*/ 1953428 w 1985719"/>
                <a:gd name="connsiteY3" fmla="*/ 28952 h 2028689"/>
                <a:gd name="connsiteX4" fmla="*/ 1985719 w 1985719"/>
                <a:gd name="connsiteY4" fmla="*/ 762000 h 2028689"/>
                <a:gd name="connsiteX5" fmla="*/ 1934919 w 1985719"/>
                <a:gd name="connsiteY5" fmla="*/ 1460500 h 2028689"/>
                <a:gd name="connsiteX6" fmla="*/ 1953428 w 1985719"/>
                <a:gd name="connsiteY6" fmla="*/ 1982380 h 2028689"/>
                <a:gd name="connsiteX7" fmla="*/ 1757119 w 1985719"/>
                <a:gd name="connsiteY7" fmla="*/ 2001454 h 2028689"/>
                <a:gd name="connsiteX8" fmla="*/ 1414219 w 1985719"/>
                <a:gd name="connsiteY8" fmla="*/ 2020505 h 2028689"/>
                <a:gd name="connsiteX9" fmla="*/ 410919 w 1985719"/>
                <a:gd name="connsiteY9" fmla="*/ 2007805 h 2028689"/>
                <a:gd name="connsiteX10" fmla="*/ 0 w 1985719"/>
                <a:gd name="connsiteY10" fmla="*/ 1982380 h 2028689"/>
                <a:gd name="connsiteX11" fmla="*/ 0 w 1985719"/>
                <a:gd name="connsiteY11" fmla="*/ 28952 h 2028689"/>
                <a:gd name="connsiteX12" fmla="*/ 117186 w 1985719"/>
                <a:gd name="connsiteY12" fmla="*/ 146138 h 2028689"/>
                <a:gd name="connsiteX13" fmla="*/ 1836242 w 1985719"/>
                <a:gd name="connsiteY13" fmla="*/ 146138 h 2028689"/>
                <a:gd name="connsiteX14" fmla="*/ 1795219 w 1985719"/>
                <a:gd name="connsiteY14" fmla="*/ 654050 h 2028689"/>
                <a:gd name="connsiteX15" fmla="*/ 1836242 w 1985719"/>
                <a:gd name="connsiteY15" fmla="*/ 1865194 h 2028689"/>
                <a:gd name="connsiteX16" fmla="*/ 1166569 w 1985719"/>
                <a:gd name="connsiteY16" fmla="*/ 1842705 h 2028689"/>
                <a:gd name="connsiteX17" fmla="*/ 117186 w 1985719"/>
                <a:gd name="connsiteY17" fmla="*/ 1865194 h 2028689"/>
                <a:gd name="connsiteX18" fmla="*/ 144219 w 1985719"/>
                <a:gd name="connsiteY18" fmla="*/ 661605 h 2028689"/>
                <a:gd name="connsiteX19" fmla="*/ 117186 w 1985719"/>
                <a:gd name="connsiteY19" fmla="*/ 146138 h 2028689"/>
                <a:gd name="connsiteX20" fmla="*/ 0 w 1985719"/>
                <a:gd name="connsiteY20" fmla="*/ 28952 h 2028689"/>
                <a:gd name="connsiteX21" fmla="*/ 117186 w 1985719"/>
                <a:gd name="connsiteY21" fmla="*/ 146138 h 2028689"/>
                <a:gd name="connsiteX22" fmla="*/ 0 w 1985719"/>
                <a:gd name="connsiteY22" fmla="*/ 1982380 h 2028689"/>
                <a:gd name="connsiteX23" fmla="*/ 117186 w 1985719"/>
                <a:gd name="connsiteY23" fmla="*/ 1865194 h 2028689"/>
                <a:gd name="connsiteX24" fmla="*/ 1953428 w 1985719"/>
                <a:gd name="connsiteY24" fmla="*/ 28952 h 2028689"/>
                <a:gd name="connsiteX25" fmla="*/ 1836242 w 1985719"/>
                <a:gd name="connsiteY25" fmla="*/ 146138 h 2028689"/>
                <a:gd name="connsiteX26" fmla="*/ 1953428 w 1985719"/>
                <a:gd name="connsiteY26" fmla="*/ 1982380 h 2028689"/>
                <a:gd name="connsiteX27" fmla="*/ 1836242 w 1985719"/>
                <a:gd name="connsiteY27" fmla="*/ 1865194 h 2028689"/>
                <a:gd name="connsiteX0" fmla="*/ 131726 w 2000259"/>
                <a:gd name="connsiteY0" fmla="*/ 146138 h 2028689"/>
                <a:gd name="connsiteX1" fmla="*/ 1850782 w 2000259"/>
                <a:gd name="connsiteY1" fmla="*/ 146138 h 2028689"/>
                <a:gd name="connsiteX2" fmla="*/ 1850782 w 2000259"/>
                <a:gd name="connsiteY2" fmla="*/ 1865194 h 2028689"/>
                <a:gd name="connsiteX3" fmla="*/ 131726 w 2000259"/>
                <a:gd name="connsiteY3" fmla="*/ 1865194 h 2028689"/>
                <a:gd name="connsiteX4" fmla="*/ 131726 w 2000259"/>
                <a:gd name="connsiteY4" fmla="*/ 146138 h 2028689"/>
                <a:gd name="connsiteX0" fmla="*/ 14540 w 2000259"/>
                <a:gd name="connsiteY0" fmla="*/ 28952 h 2028689"/>
                <a:gd name="connsiteX1" fmla="*/ 1967968 w 2000259"/>
                <a:gd name="connsiteY1" fmla="*/ 28952 h 2028689"/>
                <a:gd name="connsiteX2" fmla="*/ 1850782 w 2000259"/>
                <a:gd name="connsiteY2" fmla="*/ 146138 h 2028689"/>
                <a:gd name="connsiteX3" fmla="*/ 131726 w 2000259"/>
                <a:gd name="connsiteY3" fmla="*/ 146138 h 2028689"/>
                <a:gd name="connsiteX4" fmla="*/ 14540 w 2000259"/>
                <a:gd name="connsiteY4" fmla="*/ 28952 h 2028689"/>
                <a:gd name="connsiteX0" fmla="*/ 14540 w 2000259"/>
                <a:gd name="connsiteY0" fmla="*/ 1982380 h 2028689"/>
                <a:gd name="connsiteX1" fmla="*/ 131726 w 2000259"/>
                <a:gd name="connsiteY1" fmla="*/ 1865194 h 2028689"/>
                <a:gd name="connsiteX2" fmla="*/ 1850782 w 2000259"/>
                <a:gd name="connsiteY2" fmla="*/ 1865194 h 2028689"/>
                <a:gd name="connsiteX3" fmla="*/ 1967968 w 2000259"/>
                <a:gd name="connsiteY3" fmla="*/ 1982380 h 2028689"/>
                <a:gd name="connsiteX4" fmla="*/ 14540 w 2000259"/>
                <a:gd name="connsiteY4" fmla="*/ 1982380 h 2028689"/>
                <a:gd name="connsiteX0" fmla="*/ 14540 w 2000259"/>
                <a:gd name="connsiteY0" fmla="*/ 28952 h 2028689"/>
                <a:gd name="connsiteX1" fmla="*/ 131726 w 2000259"/>
                <a:gd name="connsiteY1" fmla="*/ 146138 h 2028689"/>
                <a:gd name="connsiteX2" fmla="*/ 131726 w 2000259"/>
                <a:gd name="connsiteY2" fmla="*/ 1865194 h 2028689"/>
                <a:gd name="connsiteX3" fmla="*/ 14540 w 2000259"/>
                <a:gd name="connsiteY3" fmla="*/ 1982380 h 2028689"/>
                <a:gd name="connsiteX4" fmla="*/ 14540 w 2000259"/>
                <a:gd name="connsiteY4" fmla="*/ 28952 h 2028689"/>
                <a:gd name="connsiteX0" fmla="*/ 1967968 w 2000259"/>
                <a:gd name="connsiteY0" fmla="*/ 28952 h 2028689"/>
                <a:gd name="connsiteX1" fmla="*/ 1967968 w 2000259"/>
                <a:gd name="connsiteY1" fmla="*/ 1982380 h 2028689"/>
                <a:gd name="connsiteX2" fmla="*/ 1850782 w 2000259"/>
                <a:gd name="connsiteY2" fmla="*/ 1865194 h 2028689"/>
                <a:gd name="connsiteX3" fmla="*/ 1850782 w 2000259"/>
                <a:gd name="connsiteY3" fmla="*/ 146138 h 2028689"/>
                <a:gd name="connsiteX4" fmla="*/ 1967968 w 2000259"/>
                <a:gd name="connsiteY4" fmla="*/ 28952 h 2028689"/>
                <a:gd name="connsiteX0" fmla="*/ 14540 w 2000259"/>
                <a:gd name="connsiteY0" fmla="*/ 28952 h 2028689"/>
                <a:gd name="connsiteX1" fmla="*/ 476259 w 2000259"/>
                <a:gd name="connsiteY1" fmla="*/ 50800 h 2028689"/>
                <a:gd name="connsiteX2" fmla="*/ 1460509 w 2000259"/>
                <a:gd name="connsiteY2" fmla="*/ 0 h 2028689"/>
                <a:gd name="connsiteX3" fmla="*/ 1967968 w 2000259"/>
                <a:gd name="connsiteY3" fmla="*/ 28952 h 2028689"/>
                <a:gd name="connsiteX4" fmla="*/ 2000259 w 2000259"/>
                <a:gd name="connsiteY4" fmla="*/ 762000 h 2028689"/>
                <a:gd name="connsiteX5" fmla="*/ 1949459 w 2000259"/>
                <a:gd name="connsiteY5" fmla="*/ 1460500 h 2028689"/>
                <a:gd name="connsiteX6" fmla="*/ 1967968 w 2000259"/>
                <a:gd name="connsiteY6" fmla="*/ 1982380 h 2028689"/>
                <a:gd name="connsiteX7" fmla="*/ 1771659 w 2000259"/>
                <a:gd name="connsiteY7" fmla="*/ 2001454 h 2028689"/>
                <a:gd name="connsiteX8" fmla="*/ 1428759 w 2000259"/>
                <a:gd name="connsiteY8" fmla="*/ 2020505 h 2028689"/>
                <a:gd name="connsiteX9" fmla="*/ 425459 w 2000259"/>
                <a:gd name="connsiteY9" fmla="*/ 2007805 h 2028689"/>
                <a:gd name="connsiteX10" fmla="*/ 14540 w 2000259"/>
                <a:gd name="connsiteY10" fmla="*/ 1982380 h 2028689"/>
                <a:gd name="connsiteX11" fmla="*/ 9 w 2000259"/>
                <a:gd name="connsiteY11" fmla="*/ 398080 h 2028689"/>
                <a:gd name="connsiteX12" fmla="*/ 14540 w 2000259"/>
                <a:gd name="connsiteY12" fmla="*/ 28952 h 2028689"/>
                <a:gd name="connsiteX13" fmla="*/ 131726 w 2000259"/>
                <a:gd name="connsiteY13" fmla="*/ 146138 h 2028689"/>
                <a:gd name="connsiteX14" fmla="*/ 1850782 w 2000259"/>
                <a:gd name="connsiteY14" fmla="*/ 146138 h 2028689"/>
                <a:gd name="connsiteX15" fmla="*/ 1809759 w 2000259"/>
                <a:gd name="connsiteY15" fmla="*/ 654050 h 2028689"/>
                <a:gd name="connsiteX16" fmla="*/ 1850782 w 2000259"/>
                <a:gd name="connsiteY16" fmla="*/ 1865194 h 2028689"/>
                <a:gd name="connsiteX17" fmla="*/ 1181109 w 2000259"/>
                <a:gd name="connsiteY17" fmla="*/ 1842705 h 2028689"/>
                <a:gd name="connsiteX18" fmla="*/ 131726 w 2000259"/>
                <a:gd name="connsiteY18" fmla="*/ 1865194 h 2028689"/>
                <a:gd name="connsiteX19" fmla="*/ 158759 w 2000259"/>
                <a:gd name="connsiteY19" fmla="*/ 661605 h 2028689"/>
                <a:gd name="connsiteX20" fmla="*/ 131726 w 2000259"/>
                <a:gd name="connsiteY20" fmla="*/ 146138 h 2028689"/>
                <a:gd name="connsiteX21" fmla="*/ 14540 w 2000259"/>
                <a:gd name="connsiteY21" fmla="*/ 28952 h 2028689"/>
                <a:gd name="connsiteX22" fmla="*/ 131726 w 2000259"/>
                <a:gd name="connsiteY22" fmla="*/ 146138 h 2028689"/>
                <a:gd name="connsiteX23" fmla="*/ 14540 w 2000259"/>
                <a:gd name="connsiteY23" fmla="*/ 1982380 h 2028689"/>
                <a:gd name="connsiteX24" fmla="*/ 131726 w 2000259"/>
                <a:gd name="connsiteY24" fmla="*/ 1865194 h 2028689"/>
                <a:gd name="connsiteX25" fmla="*/ 1967968 w 2000259"/>
                <a:gd name="connsiteY25" fmla="*/ 28952 h 2028689"/>
                <a:gd name="connsiteX26" fmla="*/ 1850782 w 2000259"/>
                <a:gd name="connsiteY26" fmla="*/ 146138 h 2028689"/>
                <a:gd name="connsiteX27" fmla="*/ 1967968 w 2000259"/>
                <a:gd name="connsiteY27" fmla="*/ 1982380 h 2028689"/>
                <a:gd name="connsiteX28" fmla="*/ 1850782 w 2000259"/>
                <a:gd name="connsiteY28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49482 w 2018015"/>
                <a:gd name="connsiteY25" fmla="*/ 186519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49482 w 2018015"/>
                <a:gd name="connsiteY19" fmla="*/ 186519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98865 w 2018015"/>
                <a:gd name="connsiteY18" fmla="*/ 1842705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  <a:gd name="connsiteX0" fmla="*/ 149482 w 2018015"/>
                <a:gd name="connsiteY0" fmla="*/ 146138 h 2028689"/>
                <a:gd name="connsiteX1" fmla="*/ 1868538 w 2018015"/>
                <a:gd name="connsiteY1" fmla="*/ 146138 h 2028689"/>
                <a:gd name="connsiteX2" fmla="*/ 1868538 w 2018015"/>
                <a:gd name="connsiteY2" fmla="*/ 1865194 h 2028689"/>
                <a:gd name="connsiteX3" fmla="*/ 149482 w 2018015"/>
                <a:gd name="connsiteY3" fmla="*/ 1865194 h 2028689"/>
                <a:gd name="connsiteX4" fmla="*/ 149482 w 2018015"/>
                <a:gd name="connsiteY4" fmla="*/ 146138 h 2028689"/>
                <a:gd name="connsiteX0" fmla="*/ 32296 w 2018015"/>
                <a:gd name="connsiteY0" fmla="*/ 28952 h 2028689"/>
                <a:gd name="connsiteX1" fmla="*/ 1985724 w 2018015"/>
                <a:gd name="connsiteY1" fmla="*/ 28952 h 2028689"/>
                <a:gd name="connsiteX2" fmla="*/ 1868538 w 2018015"/>
                <a:gd name="connsiteY2" fmla="*/ 146138 h 2028689"/>
                <a:gd name="connsiteX3" fmla="*/ 149482 w 2018015"/>
                <a:gd name="connsiteY3" fmla="*/ 146138 h 2028689"/>
                <a:gd name="connsiteX4" fmla="*/ 32296 w 2018015"/>
                <a:gd name="connsiteY4" fmla="*/ 28952 h 2028689"/>
                <a:gd name="connsiteX0" fmla="*/ 32296 w 2018015"/>
                <a:gd name="connsiteY0" fmla="*/ 1982380 h 2028689"/>
                <a:gd name="connsiteX1" fmla="*/ 149482 w 2018015"/>
                <a:gd name="connsiteY1" fmla="*/ 1865194 h 2028689"/>
                <a:gd name="connsiteX2" fmla="*/ 1868538 w 2018015"/>
                <a:gd name="connsiteY2" fmla="*/ 1865194 h 2028689"/>
                <a:gd name="connsiteX3" fmla="*/ 1985724 w 2018015"/>
                <a:gd name="connsiteY3" fmla="*/ 1982380 h 2028689"/>
                <a:gd name="connsiteX4" fmla="*/ 32296 w 2018015"/>
                <a:gd name="connsiteY4" fmla="*/ 1982380 h 2028689"/>
                <a:gd name="connsiteX0" fmla="*/ 32296 w 2018015"/>
                <a:gd name="connsiteY0" fmla="*/ 28952 h 2028689"/>
                <a:gd name="connsiteX1" fmla="*/ 149482 w 2018015"/>
                <a:gd name="connsiteY1" fmla="*/ 146138 h 2028689"/>
                <a:gd name="connsiteX2" fmla="*/ 149482 w 2018015"/>
                <a:gd name="connsiteY2" fmla="*/ 1865194 h 2028689"/>
                <a:gd name="connsiteX3" fmla="*/ 32296 w 2018015"/>
                <a:gd name="connsiteY3" fmla="*/ 1982380 h 2028689"/>
                <a:gd name="connsiteX4" fmla="*/ 32296 w 2018015"/>
                <a:gd name="connsiteY4" fmla="*/ 28952 h 2028689"/>
                <a:gd name="connsiteX0" fmla="*/ 1985724 w 2018015"/>
                <a:gd name="connsiteY0" fmla="*/ 28952 h 2028689"/>
                <a:gd name="connsiteX1" fmla="*/ 1985724 w 2018015"/>
                <a:gd name="connsiteY1" fmla="*/ 1982380 h 2028689"/>
                <a:gd name="connsiteX2" fmla="*/ 1868538 w 2018015"/>
                <a:gd name="connsiteY2" fmla="*/ 1865194 h 2028689"/>
                <a:gd name="connsiteX3" fmla="*/ 1868538 w 2018015"/>
                <a:gd name="connsiteY3" fmla="*/ 146138 h 2028689"/>
                <a:gd name="connsiteX4" fmla="*/ 1985724 w 2018015"/>
                <a:gd name="connsiteY4" fmla="*/ 28952 h 2028689"/>
                <a:gd name="connsiteX0" fmla="*/ 32296 w 2018015"/>
                <a:gd name="connsiteY0" fmla="*/ 28952 h 2028689"/>
                <a:gd name="connsiteX1" fmla="*/ 494015 w 2018015"/>
                <a:gd name="connsiteY1" fmla="*/ 50800 h 2028689"/>
                <a:gd name="connsiteX2" fmla="*/ 1478265 w 2018015"/>
                <a:gd name="connsiteY2" fmla="*/ 0 h 2028689"/>
                <a:gd name="connsiteX3" fmla="*/ 1985724 w 2018015"/>
                <a:gd name="connsiteY3" fmla="*/ 28952 h 2028689"/>
                <a:gd name="connsiteX4" fmla="*/ 2018015 w 2018015"/>
                <a:gd name="connsiteY4" fmla="*/ 762000 h 2028689"/>
                <a:gd name="connsiteX5" fmla="*/ 1967215 w 2018015"/>
                <a:gd name="connsiteY5" fmla="*/ 1460500 h 2028689"/>
                <a:gd name="connsiteX6" fmla="*/ 1985724 w 2018015"/>
                <a:gd name="connsiteY6" fmla="*/ 1982380 h 2028689"/>
                <a:gd name="connsiteX7" fmla="*/ 1789415 w 2018015"/>
                <a:gd name="connsiteY7" fmla="*/ 2001454 h 2028689"/>
                <a:gd name="connsiteX8" fmla="*/ 1446515 w 2018015"/>
                <a:gd name="connsiteY8" fmla="*/ 2020505 h 2028689"/>
                <a:gd name="connsiteX9" fmla="*/ 443215 w 2018015"/>
                <a:gd name="connsiteY9" fmla="*/ 2007805 h 2028689"/>
                <a:gd name="connsiteX10" fmla="*/ 32296 w 2018015"/>
                <a:gd name="connsiteY10" fmla="*/ 1982380 h 2028689"/>
                <a:gd name="connsiteX11" fmla="*/ 27290 w 2018015"/>
                <a:gd name="connsiteY11" fmla="*/ 1261680 h 2028689"/>
                <a:gd name="connsiteX12" fmla="*/ 17765 w 2018015"/>
                <a:gd name="connsiteY12" fmla="*/ 398080 h 2028689"/>
                <a:gd name="connsiteX13" fmla="*/ 32296 w 2018015"/>
                <a:gd name="connsiteY13" fmla="*/ 28952 h 2028689"/>
                <a:gd name="connsiteX14" fmla="*/ 149482 w 2018015"/>
                <a:gd name="connsiteY14" fmla="*/ 146138 h 2028689"/>
                <a:gd name="connsiteX15" fmla="*/ 1868538 w 2018015"/>
                <a:gd name="connsiteY15" fmla="*/ 146138 h 2028689"/>
                <a:gd name="connsiteX16" fmla="*/ 1827515 w 2018015"/>
                <a:gd name="connsiteY16" fmla="*/ 654050 h 2028689"/>
                <a:gd name="connsiteX17" fmla="*/ 1868538 w 2018015"/>
                <a:gd name="connsiteY17" fmla="*/ 1865194 h 2028689"/>
                <a:gd name="connsiteX18" fmla="*/ 1186165 w 2018015"/>
                <a:gd name="connsiteY18" fmla="*/ 1820480 h 2028689"/>
                <a:gd name="connsiteX19" fmla="*/ 120907 w 2018015"/>
                <a:gd name="connsiteY19" fmla="*/ 1846144 h 2028689"/>
                <a:gd name="connsiteX20" fmla="*/ 176515 w 2018015"/>
                <a:gd name="connsiteY20" fmla="*/ 661605 h 2028689"/>
                <a:gd name="connsiteX21" fmla="*/ 149482 w 2018015"/>
                <a:gd name="connsiteY21" fmla="*/ 146138 h 2028689"/>
                <a:gd name="connsiteX22" fmla="*/ 32296 w 2018015"/>
                <a:gd name="connsiteY22" fmla="*/ 28952 h 2028689"/>
                <a:gd name="connsiteX23" fmla="*/ 149482 w 2018015"/>
                <a:gd name="connsiteY23" fmla="*/ 146138 h 2028689"/>
                <a:gd name="connsiteX24" fmla="*/ 32296 w 2018015"/>
                <a:gd name="connsiteY24" fmla="*/ 1982380 h 2028689"/>
                <a:gd name="connsiteX25" fmla="*/ 120907 w 2018015"/>
                <a:gd name="connsiteY25" fmla="*/ 1846144 h 2028689"/>
                <a:gd name="connsiteX26" fmla="*/ 1985724 w 2018015"/>
                <a:gd name="connsiteY26" fmla="*/ 28952 h 2028689"/>
                <a:gd name="connsiteX27" fmla="*/ 1868538 w 2018015"/>
                <a:gd name="connsiteY27" fmla="*/ 146138 h 2028689"/>
                <a:gd name="connsiteX28" fmla="*/ 1985724 w 2018015"/>
                <a:gd name="connsiteY28" fmla="*/ 1982380 h 2028689"/>
                <a:gd name="connsiteX29" fmla="*/ 1868538 w 2018015"/>
                <a:gd name="connsiteY29" fmla="*/ 1865194 h 202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8015" h="2028689" stroke="0" extrusionOk="0">
                  <a:moveTo>
                    <a:pt x="149482" y="146138"/>
                  </a:moveTo>
                  <a:lnTo>
                    <a:pt x="1868538" y="146138"/>
                  </a:lnTo>
                  <a:lnTo>
                    <a:pt x="1868538" y="1865194"/>
                  </a:lnTo>
                  <a:lnTo>
                    <a:pt x="149482" y="1865194"/>
                  </a:lnTo>
                  <a:cubicBezTo>
                    <a:pt x="155832" y="1660475"/>
                    <a:pt x="149482" y="719157"/>
                    <a:pt x="149482" y="146138"/>
                  </a:cubicBezTo>
                  <a:close/>
                </a:path>
                <a:path w="2018015" h="2028689" fill="lightenLess" stroke="0" extrusionOk="0">
                  <a:moveTo>
                    <a:pt x="32296" y="28952"/>
                  </a:moveTo>
                  <a:lnTo>
                    <a:pt x="1985724" y="28952"/>
                  </a:lnTo>
                  <a:lnTo>
                    <a:pt x="1868538" y="146138"/>
                  </a:lnTo>
                  <a:lnTo>
                    <a:pt x="149482" y="146138"/>
                  </a:lnTo>
                  <a:lnTo>
                    <a:pt x="32296" y="28952"/>
                  </a:lnTo>
                  <a:close/>
                </a:path>
                <a:path w="2018015" h="2028689" fill="darkenLess" stroke="0" extrusionOk="0">
                  <a:moveTo>
                    <a:pt x="32296" y="1982380"/>
                  </a:moveTo>
                  <a:lnTo>
                    <a:pt x="149482" y="1865194"/>
                  </a:lnTo>
                  <a:lnTo>
                    <a:pt x="1868538" y="1865194"/>
                  </a:lnTo>
                  <a:lnTo>
                    <a:pt x="1985724" y="1982380"/>
                  </a:lnTo>
                  <a:lnTo>
                    <a:pt x="32296" y="1982380"/>
                  </a:lnTo>
                  <a:close/>
                </a:path>
                <a:path w="2018015" h="2028689" fill="lighten" stroke="0" extrusionOk="0">
                  <a:moveTo>
                    <a:pt x="32296" y="28952"/>
                  </a:moveTo>
                  <a:lnTo>
                    <a:pt x="149482" y="146138"/>
                  </a:lnTo>
                  <a:lnTo>
                    <a:pt x="149482" y="1865194"/>
                  </a:lnTo>
                  <a:lnTo>
                    <a:pt x="32296" y="1982380"/>
                  </a:lnTo>
                  <a:lnTo>
                    <a:pt x="32296" y="28952"/>
                  </a:lnTo>
                  <a:close/>
                </a:path>
                <a:path w="2018015" h="2028689" fill="darken" stroke="0" extrusionOk="0">
                  <a:moveTo>
                    <a:pt x="1985724" y="28952"/>
                  </a:moveTo>
                  <a:lnTo>
                    <a:pt x="1985724" y="1982380"/>
                  </a:lnTo>
                  <a:lnTo>
                    <a:pt x="1868538" y="1865194"/>
                  </a:lnTo>
                  <a:lnTo>
                    <a:pt x="1868538" y="146138"/>
                  </a:lnTo>
                  <a:lnTo>
                    <a:pt x="1985724" y="28952"/>
                  </a:lnTo>
                  <a:close/>
                </a:path>
                <a:path w="2018015" h="2028689" fill="none" extrusionOk="0">
                  <a:moveTo>
                    <a:pt x="32296" y="28952"/>
                  </a:moveTo>
                  <a:cubicBezTo>
                    <a:pt x="186202" y="27768"/>
                    <a:pt x="340109" y="51984"/>
                    <a:pt x="494015" y="50800"/>
                  </a:cubicBezTo>
                  <a:cubicBezTo>
                    <a:pt x="822098" y="44450"/>
                    <a:pt x="1150182" y="6350"/>
                    <a:pt x="1478265" y="0"/>
                  </a:cubicBezTo>
                  <a:lnTo>
                    <a:pt x="1985724" y="28952"/>
                  </a:lnTo>
                  <a:cubicBezTo>
                    <a:pt x="1985904" y="275418"/>
                    <a:pt x="2017835" y="515534"/>
                    <a:pt x="2018015" y="762000"/>
                  </a:cubicBezTo>
                  <a:cubicBezTo>
                    <a:pt x="2015898" y="996950"/>
                    <a:pt x="1969332" y="1225550"/>
                    <a:pt x="1967215" y="1460500"/>
                  </a:cubicBezTo>
                  <a:lnTo>
                    <a:pt x="1985724" y="1982380"/>
                  </a:lnTo>
                  <a:cubicBezTo>
                    <a:pt x="1959266" y="2077831"/>
                    <a:pt x="1879283" y="1995100"/>
                    <a:pt x="1789415" y="2001454"/>
                  </a:cubicBezTo>
                  <a:cubicBezTo>
                    <a:pt x="1699547" y="2007808"/>
                    <a:pt x="1674057" y="2024738"/>
                    <a:pt x="1446515" y="2020505"/>
                  </a:cubicBezTo>
                  <a:lnTo>
                    <a:pt x="443215" y="2007805"/>
                  </a:lnTo>
                  <a:lnTo>
                    <a:pt x="32296" y="1982380"/>
                  </a:lnTo>
                  <a:cubicBezTo>
                    <a:pt x="-38612" y="1858026"/>
                    <a:pt x="29712" y="1525730"/>
                    <a:pt x="27290" y="1261680"/>
                  </a:cubicBezTo>
                  <a:cubicBezTo>
                    <a:pt x="24868" y="997630"/>
                    <a:pt x="15343" y="603535"/>
                    <a:pt x="17765" y="398080"/>
                  </a:cubicBezTo>
                  <a:lnTo>
                    <a:pt x="32296" y="28952"/>
                  </a:lnTo>
                  <a:close/>
                  <a:moveTo>
                    <a:pt x="149482" y="146138"/>
                  </a:moveTo>
                  <a:lnTo>
                    <a:pt x="1868538" y="146138"/>
                  </a:lnTo>
                  <a:cubicBezTo>
                    <a:pt x="1865447" y="317559"/>
                    <a:pt x="1830606" y="482629"/>
                    <a:pt x="1827515" y="654050"/>
                  </a:cubicBezTo>
                  <a:lnTo>
                    <a:pt x="1868538" y="1865194"/>
                  </a:lnTo>
                  <a:cubicBezTo>
                    <a:pt x="1647430" y="1866164"/>
                    <a:pt x="1407273" y="1819510"/>
                    <a:pt x="1186165" y="1820480"/>
                  </a:cubicBezTo>
                  <a:lnTo>
                    <a:pt x="120907" y="1846144"/>
                  </a:lnTo>
                  <a:cubicBezTo>
                    <a:pt x="119335" y="1440714"/>
                    <a:pt x="178087" y="1067035"/>
                    <a:pt x="176515" y="661605"/>
                  </a:cubicBezTo>
                  <a:lnTo>
                    <a:pt x="149482" y="146138"/>
                  </a:lnTo>
                  <a:close/>
                  <a:moveTo>
                    <a:pt x="32296" y="28952"/>
                  </a:moveTo>
                  <a:lnTo>
                    <a:pt x="149482" y="146138"/>
                  </a:lnTo>
                  <a:moveTo>
                    <a:pt x="32296" y="1982380"/>
                  </a:moveTo>
                  <a:lnTo>
                    <a:pt x="120907" y="1846144"/>
                  </a:lnTo>
                  <a:moveTo>
                    <a:pt x="1985724" y="28952"/>
                  </a:moveTo>
                  <a:lnTo>
                    <a:pt x="1868538" y="146138"/>
                  </a:lnTo>
                  <a:moveTo>
                    <a:pt x="1985724" y="1982380"/>
                  </a:moveTo>
                  <a:lnTo>
                    <a:pt x="1868538" y="1865194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30BC01-2DF6-4F7E-A342-985BE9C78D8D}"/>
                </a:ext>
              </a:extLst>
            </p:cNvPr>
            <p:cNvSpPr txBox="1"/>
            <p:nvPr/>
          </p:nvSpPr>
          <p:spPr>
            <a:xfrm>
              <a:off x="4953000" y="2855189"/>
              <a:ext cx="228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00" b="1" dirty="0">
                  <a:solidFill>
                    <a:srgbClr val="FFDE41"/>
                  </a:solidFill>
                  <a:latin typeface="Comic Sans MS" panose="030F0702030302020204" pitchFamily="66" charset="0"/>
                </a:rPr>
                <a:t>06.</a:t>
              </a:r>
              <a:endParaRPr lang="zh-CN" altLang="en-US" sz="2600" b="1" dirty="0">
                <a:solidFill>
                  <a:srgbClr val="FFDE4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C1D98B-A946-4FEA-B7B0-04BE47EA6241}"/>
                </a:ext>
              </a:extLst>
            </p:cNvPr>
            <p:cNvSpPr txBox="1"/>
            <p:nvPr/>
          </p:nvSpPr>
          <p:spPr>
            <a:xfrm>
              <a:off x="4999559" y="3347632"/>
              <a:ext cx="219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Comic Sans MS" panose="030F0702030302020204" pitchFamily="66" charset="0"/>
                </a:rPr>
                <a:t>CONCLUSION</a:t>
              </a:r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14:cNvPr>
              <p14:cNvContentPartPr/>
              <p14:nvPr/>
            </p14:nvContentPartPr>
            <p14:xfrm>
              <a:off x="5203097" y="1763831"/>
              <a:ext cx="260460" cy="400071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0319B27-3B34-4976-ABD6-0BEEE1707C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4116" y="1754829"/>
                <a:ext cx="278064" cy="41771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7E4816BC-9B96-431B-A563-EBE7D0C94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28" y="1143135"/>
            <a:ext cx="709515" cy="7095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19D512-4B77-4AED-B79D-DF5BC4119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784" y="6057121"/>
            <a:ext cx="901209" cy="8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7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CONCLUSION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52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CONCLUSION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Pioneer of the AFL-style coverage instrumentation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208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CONCLUSION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Pioneer of the AFL-style coverage instrumentation</a:t>
            </a:r>
          </a:p>
          <a:p>
            <a:pPr marL="342900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Discovered a bug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3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Comic Sans MS" panose="030F0702030302020204" pitchFamily="66" charset="0"/>
              </a:rPr>
              <a:t>Motivation:</a:t>
            </a:r>
          </a:p>
          <a:p>
            <a:endParaRPr lang="en-US" altLang="zh-TW" sz="2400" b="1" dirty="0"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1. Previous homework has done AFL to recover from bugs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2. Has been generally clear the AFL workflow</a:t>
            </a:r>
            <a:b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3. How the AFL supports in other languages?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Go play pokemon psyduck icon - Pokemon Go Vol 2">
            <a:extLst>
              <a:ext uri="{FF2B5EF4-FFF2-40B4-BE49-F238E27FC236}">
                <a16:creationId xmlns:a16="http://schemas.microsoft.com/office/drawing/2014/main" id="{23D01BE6-3EB3-407F-AA4F-F2FE9C70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197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CONCLUSION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Pioneer of the AFL-style coverage instrumentation</a:t>
            </a:r>
          </a:p>
          <a:p>
            <a:pPr marL="342900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Discovered a bug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APACHE COMMONS IMAGING (1.0-RC7)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25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CONCLUSION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Pioneer of the AFL-style coverage instrumentation</a:t>
            </a:r>
          </a:p>
          <a:p>
            <a:pPr marL="342900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Discovered a bug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APACHE COMMONS IMAGING (1.0-RC7)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Can parallelization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72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CONCLUSION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Pioneer of the AFL-style coverage instrumentation</a:t>
            </a:r>
          </a:p>
          <a:p>
            <a:pPr marL="342900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Discovered a bug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APACHE COMMONS IMAGING (1.0-RC7)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Can parallelization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latin typeface="Comic Sans MS" panose="030F0702030302020204" pitchFamily="66" charset="0"/>
              </a:rPr>
              <a:t>Start an instance for every core</a:t>
            </a:r>
          </a:p>
          <a:p>
            <a:pPr lvl="1"/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2895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CONCLUSION</a:t>
            </a:r>
          </a:p>
        </p:txBody>
      </p:sp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1">
            <a:extLst>
              <a:ext uri="{FF2B5EF4-FFF2-40B4-BE49-F238E27FC236}">
                <a16:creationId xmlns:a16="http://schemas.microsoft.com/office/drawing/2014/main" id="{1196E985-ABB4-4772-9F9E-9BEA8DFCAA6D}"/>
              </a:ext>
            </a:extLst>
          </p:cNvPr>
          <p:cNvSpPr txBox="1"/>
          <p:nvPr/>
        </p:nvSpPr>
        <p:spPr>
          <a:xfrm>
            <a:off x="373226" y="1281536"/>
            <a:ext cx="11374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Pioneer of the AFL-style coverage instrumentation</a:t>
            </a:r>
          </a:p>
          <a:p>
            <a:pPr marL="342900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Discovered a bug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APACHE COMMONS IMAGING (1.0-RC7)</a:t>
            </a: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Can parallelization</a:t>
            </a: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Start an instance for every core</a:t>
            </a:r>
          </a:p>
          <a:p>
            <a:pPr lvl="1"/>
            <a:endParaRPr lang="en-US" altLang="zh-CN" sz="2400" b="1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1B486BA-8A91-4596-8294-70020BE3B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Go play pokemon psyduck icon - Pokemon Go Vol 2">
            <a:extLst>
              <a:ext uri="{FF2B5EF4-FFF2-40B4-BE49-F238E27FC236}">
                <a16:creationId xmlns:a16="http://schemas.microsoft.com/office/drawing/2014/main" id="{D86C24B3-9468-435E-BF97-231E9876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672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1A834A9-2F0E-4570-96ED-77D6C0E13F58}"/>
              </a:ext>
            </a:extLst>
          </p:cNvPr>
          <p:cNvSpPr/>
          <p:nvPr/>
        </p:nvSpPr>
        <p:spPr>
          <a:xfrm>
            <a:off x="3149600" y="-164529"/>
            <a:ext cx="9194800" cy="2385215"/>
          </a:xfrm>
          <a:custGeom>
            <a:avLst/>
            <a:gdLst>
              <a:gd name="connsiteX0" fmla="*/ 0 w 9027886"/>
              <a:gd name="connsiteY0" fmla="*/ 0 h 2220686"/>
              <a:gd name="connsiteX1" fmla="*/ 986971 w 9027886"/>
              <a:gd name="connsiteY1" fmla="*/ 2046514 h 2220686"/>
              <a:gd name="connsiteX2" fmla="*/ 5907314 w 9027886"/>
              <a:gd name="connsiteY2" fmla="*/ 1190171 h 2220686"/>
              <a:gd name="connsiteX3" fmla="*/ 9027886 w 9027886"/>
              <a:gd name="connsiteY3" fmla="*/ 222068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27886" h="2220686">
                <a:moveTo>
                  <a:pt x="0" y="0"/>
                </a:moveTo>
                <a:cubicBezTo>
                  <a:pt x="1209" y="924076"/>
                  <a:pt x="2419" y="1848152"/>
                  <a:pt x="986971" y="2046514"/>
                </a:cubicBezTo>
                <a:cubicBezTo>
                  <a:pt x="1971523" y="2244876"/>
                  <a:pt x="4567162" y="1161142"/>
                  <a:pt x="5907314" y="1190171"/>
                </a:cubicBezTo>
                <a:cubicBezTo>
                  <a:pt x="7247466" y="1219200"/>
                  <a:pt x="8137676" y="1719943"/>
                  <a:pt x="9027886" y="2220686"/>
                </a:cubicBezTo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 prstMaterial="matte"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3646DF8-8065-4B60-A61B-7962C4173656}"/>
              </a:ext>
            </a:extLst>
          </p:cNvPr>
          <p:cNvSpPr/>
          <p:nvPr/>
        </p:nvSpPr>
        <p:spPr>
          <a:xfrm>
            <a:off x="9942286" y="-261257"/>
            <a:ext cx="1887920" cy="7460343"/>
          </a:xfrm>
          <a:custGeom>
            <a:avLst/>
            <a:gdLst>
              <a:gd name="connsiteX0" fmla="*/ 696685 w 1887920"/>
              <a:gd name="connsiteY0" fmla="*/ 0 h 7460343"/>
              <a:gd name="connsiteX1" fmla="*/ 275771 w 1887920"/>
              <a:gd name="connsiteY1" fmla="*/ 957943 h 7460343"/>
              <a:gd name="connsiteX2" fmla="*/ 1886857 w 1887920"/>
              <a:gd name="connsiteY2" fmla="*/ 4499428 h 7460343"/>
              <a:gd name="connsiteX3" fmla="*/ 0 w 1887920"/>
              <a:gd name="connsiteY3" fmla="*/ 7460343 h 746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7920" h="7460343">
                <a:moveTo>
                  <a:pt x="696685" y="0"/>
                </a:moveTo>
                <a:cubicBezTo>
                  <a:pt x="387047" y="104019"/>
                  <a:pt x="77409" y="208038"/>
                  <a:pt x="275771" y="957943"/>
                </a:cubicBezTo>
                <a:cubicBezTo>
                  <a:pt x="474133" y="1707848"/>
                  <a:pt x="1932819" y="3415695"/>
                  <a:pt x="1886857" y="4499428"/>
                </a:cubicBezTo>
                <a:cubicBezTo>
                  <a:pt x="1840895" y="5583161"/>
                  <a:pt x="920447" y="6521752"/>
                  <a:pt x="0" y="7460343"/>
                </a:cubicBezTo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 prstMaterial="matte"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C484098-F363-496D-B247-24B1819CD7AF}"/>
              </a:ext>
            </a:extLst>
          </p:cNvPr>
          <p:cNvSpPr/>
          <p:nvPr/>
        </p:nvSpPr>
        <p:spPr>
          <a:xfrm>
            <a:off x="-464457" y="4426857"/>
            <a:ext cx="7471221" cy="3445249"/>
          </a:xfrm>
          <a:custGeom>
            <a:avLst/>
            <a:gdLst>
              <a:gd name="connsiteX0" fmla="*/ 87086 w 7471221"/>
              <a:gd name="connsiteY0" fmla="*/ 0 h 3445249"/>
              <a:gd name="connsiteX1" fmla="*/ 1973943 w 7471221"/>
              <a:gd name="connsiteY1" fmla="*/ 1045029 h 3445249"/>
              <a:gd name="connsiteX2" fmla="*/ 6807200 w 7471221"/>
              <a:gd name="connsiteY2" fmla="*/ 1132114 h 3445249"/>
              <a:gd name="connsiteX3" fmla="*/ 6981371 w 7471221"/>
              <a:gd name="connsiteY3" fmla="*/ 3439886 h 3445249"/>
              <a:gd name="connsiteX4" fmla="*/ 2627086 w 7471221"/>
              <a:gd name="connsiteY4" fmla="*/ 1785257 h 3445249"/>
              <a:gd name="connsiteX5" fmla="*/ 0 w 7471221"/>
              <a:gd name="connsiteY5" fmla="*/ 2351314 h 34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1221" h="3445249">
                <a:moveTo>
                  <a:pt x="87086" y="0"/>
                </a:moveTo>
                <a:cubicBezTo>
                  <a:pt x="470505" y="428171"/>
                  <a:pt x="853924" y="856343"/>
                  <a:pt x="1973943" y="1045029"/>
                </a:cubicBezTo>
                <a:cubicBezTo>
                  <a:pt x="3093962" y="1233715"/>
                  <a:pt x="5972629" y="732971"/>
                  <a:pt x="6807200" y="1132114"/>
                </a:cubicBezTo>
                <a:cubicBezTo>
                  <a:pt x="7641771" y="1531257"/>
                  <a:pt x="7678057" y="3331029"/>
                  <a:pt x="6981371" y="3439886"/>
                </a:cubicBezTo>
                <a:cubicBezTo>
                  <a:pt x="6284685" y="3548743"/>
                  <a:pt x="3790648" y="1966686"/>
                  <a:pt x="2627086" y="1785257"/>
                </a:cubicBezTo>
                <a:cubicBezTo>
                  <a:pt x="1463524" y="1603828"/>
                  <a:pt x="731762" y="1977571"/>
                  <a:pt x="0" y="2351314"/>
                </a:cubicBezTo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 prstMaterial="matte"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32FD38-0C4D-42B2-A328-520F422CD65A}"/>
              </a:ext>
            </a:extLst>
          </p:cNvPr>
          <p:cNvSpPr/>
          <p:nvPr/>
        </p:nvSpPr>
        <p:spPr>
          <a:xfrm>
            <a:off x="-333828" y="-246744"/>
            <a:ext cx="2756410" cy="2461692"/>
          </a:xfrm>
          <a:custGeom>
            <a:avLst/>
            <a:gdLst>
              <a:gd name="connsiteX0" fmla="*/ 2888343 w 2888343"/>
              <a:gd name="connsiteY0" fmla="*/ 0 h 2379908"/>
              <a:gd name="connsiteX1" fmla="*/ 2002972 w 2888343"/>
              <a:gd name="connsiteY1" fmla="*/ 1335314 h 2379908"/>
              <a:gd name="connsiteX2" fmla="*/ 2351315 w 2888343"/>
              <a:gd name="connsiteY2" fmla="*/ 2133600 h 2379908"/>
              <a:gd name="connsiteX3" fmla="*/ 1436915 w 2888343"/>
              <a:gd name="connsiteY3" fmla="*/ 2264229 h 2379908"/>
              <a:gd name="connsiteX4" fmla="*/ 1277258 w 2888343"/>
              <a:gd name="connsiteY4" fmla="*/ 580572 h 2379908"/>
              <a:gd name="connsiteX5" fmla="*/ 0 w 2888343"/>
              <a:gd name="connsiteY5" fmla="*/ 1524000 h 2379908"/>
              <a:gd name="connsiteX0" fmla="*/ 2888343 w 2888343"/>
              <a:gd name="connsiteY0" fmla="*/ 0 h 2379908"/>
              <a:gd name="connsiteX1" fmla="*/ 2002972 w 2888343"/>
              <a:gd name="connsiteY1" fmla="*/ 1335314 h 2379908"/>
              <a:gd name="connsiteX2" fmla="*/ 2351315 w 2888343"/>
              <a:gd name="connsiteY2" fmla="*/ 2133600 h 2379908"/>
              <a:gd name="connsiteX3" fmla="*/ 1436915 w 2888343"/>
              <a:gd name="connsiteY3" fmla="*/ 2264229 h 2379908"/>
              <a:gd name="connsiteX4" fmla="*/ 1277258 w 2888343"/>
              <a:gd name="connsiteY4" fmla="*/ 580572 h 2379908"/>
              <a:gd name="connsiteX5" fmla="*/ 0 w 2888343"/>
              <a:gd name="connsiteY5" fmla="*/ 1524000 h 2379908"/>
              <a:gd name="connsiteX0" fmla="*/ 2888343 w 2888343"/>
              <a:gd name="connsiteY0" fmla="*/ 0 h 2420754"/>
              <a:gd name="connsiteX1" fmla="*/ 2002972 w 2888343"/>
              <a:gd name="connsiteY1" fmla="*/ 1335314 h 2420754"/>
              <a:gd name="connsiteX2" fmla="*/ 2351315 w 2888343"/>
              <a:gd name="connsiteY2" fmla="*/ 2133600 h 2420754"/>
              <a:gd name="connsiteX3" fmla="*/ 1436915 w 2888343"/>
              <a:gd name="connsiteY3" fmla="*/ 2264229 h 2420754"/>
              <a:gd name="connsiteX4" fmla="*/ 1277258 w 2888343"/>
              <a:gd name="connsiteY4" fmla="*/ 580572 h 2420754"/>
              <a:gd name="connsiteX5" fmla="*/ 0 w 2888343"/>
              <a:gd name="connsiteY5" fmla="*/ 1524000 h 2420754"/>
              <a:gd name="connsiteX0" fmla="*/ 2888343 w 2888343"/>
              <a:gd name="connsiteY0" fmla="*/ 0 h 2420754"/>
              <a:gd name="connsiteX1" fmla="*/ 2002972 w 2888343"/>
              <a:gd name="connsiteY1" fmla="*/ 1335314 h 2420754"/>
              <a:gd name="connsiteX2" fmla="*/ 2351315 w 2888343"/>
              <a:gd name="connsiteY2" fmla="*/ 2133600 h 2420754"/>
              <a:gd name="connsiteX3" fmla="*/ 1436915 w 2888343"/>
              <a:gd name="connsiteY3" fmla="*/ 2264229 h 2420754"/>
              <a:gd name="connsiteX4" fmla="*/ 1277258 w 2888343"/>
              <a:gd name="connsiteY4" fmla="*/ 580572 h 2420754"/>
              <a:gd name="connsiteX5" fmla="*/ 0 w 2888343"/>
              <a:gd name="connsiteY5" fmla="*/ 1524000 h 2420754"/>
              <a:gd name="connsiteX0" fmla="*/ 2888343 w 2888343"/>
              <a:gd name="connsiteY0" fmla="*/ 0 h 2361839"/>
              <a:gd name="connsiteX1" fmla="*/ 2002972 w 2888343"/>
              <a:gd name="connsiteY1" fmla="*/ 1335314 h 2361839"/>
              <a:gd name="connsiteX2" fmla="*/ 2783115 w 2888343"/>
              <a:gd name="connsiteY2" fmla="*/ 1968500 h 2361839"/>
              <a:gd name="connsiteX3" fmla="*/ 1436915 w 2888343"/>
              <a:gd name="connsiteY3" fmla="*/ 2264229 h 2361839"/>
              <a:gd name="connsiteX4" fmla="*/ 1277258 w 2888343"/>
              <a:gd name="connsiteY4" fmla="*/ 580572 h 2361839"/>
              <a:gd name="connsiteX5" fmla="*/ 0 w 2888343"/>
              <a:gd name="connsiteY5" fmla="*/ 1524000 h 2361839"/>
              <a:gd name="connsiteX0" fmla="*/ 2888343 w 2888343"/>
              <a:gd name="connsiteY0" fmla="*/ 0 h 2535805"/>
              <a:gd name="connsiteX1" fmla="*/ 2002972 w 2888343"/>
              <a:gd name="connsiteY1" fmla="*/ 1335314 h 2535805"/>
              <a:gd name="connsiteX2" fmla="*/ 2783115 w 2888343"/>
              <a:gd name="connsiteY2" fmla="*/ 1968500 h 2535805"/>
              <a:gd name="connsiteX3" fmla="*/ 1284515 w 2888343"/>
              <a:gd name="connsiteY3" fmla="*/ 2480129 h 2535805"/>
              <a:gd name="connsiteX4" fmla="*/ 1277258 w 2888343"/>
              <a:gd name="connsiteY4" fmla="*/ 580572 h 2535805"/>
              <a:gd name="connsiteX5" fmla="*/ 0 w 2888343"/>
              <a:gd name="connsiteY5" fmla="*/ 1524000 h 2535805"/>
              <a:gd name="connsiteX0" fmla="*/ 2888343 w 2888343"/>
              <a:gd name="connsiteY0" fmla="*/ 0 h 2527905"/>
              <a:gd name="connsiteX1" fmla="*/ 2002972 w 2888343"/>
              <a:gd name="connsiteY1" fmla="*/ 1335314 h 2527905"/>
              <a:gd name="connsiteX2" fmla="*/ 2605315 w 2888343"/>
              <a:gd name="connsiteY2" fmla="*/ 1905000 h 2527905"/>
              <a:gd name="connsiteX3" fmla="*/ 1284515 w 2888343"/>
              <a:gd name="connsiteY3" fmla="*/ 2480129 h 2527905"/>
              <a:gd name="connsiteX4" fmla="*/ 1277258 w 2888343"/>
              <a:gd name="connsiteY4" fmla="*/ 580572 h 2527905"/>
              <a:gd name="connsiteX5" fmla="*/ 0 w 2888343"/>
              <a:gd name="connsiteY5" fmla="*/ 1524000 h 2527905"/>
              <a:gd name="connsiteX0" fmla="*/ 2888343 w 2888343"/>
              <a:gd name="connsiteY0" fmla="*/ 0 h 2535456"/>
              <a:gd name="connsiteX1" fmla="*/ 2002972 w 2888343"/>
              <a:gd name="connsiteY1" fmla="*/ 1335314 h 2535456"/>
              <a:gd name="connsiteX2" fmla="*/ 2605315 w 2888343"/>
              <a:gd name="connsiteY2" fmla="*/ 1905000 h 2535456"/>
              <a:gd name="connsiteX3" fmla="*/ 1284515 w 2888343"/>
              <a:gd name="connsiteY3" fmla="*/ 2480129 h 2535456"/>
              <a:gd name="connsiteX4" fmla="*/ 1277258 w 2888343"/>
              <a:gd name="connsiteY4" fmla="*/ 580572 h 2535456"/>
              <a:gd name="connsiteX5" fmla="*/ 0 w 2888343"/>
              <a:gd name="connsiteY5" fmla="*/ 1524000 h 2535456"/>
              <a:gd name="connsiteX0" fmla="*/ 2888343 w 2888343"/>
              <a:gd name="connsiteY0" fmla="*/ 0 h 2535456"/>
              <a:gd name="connsiteX1" fmla="*/ 2002972 w 2888343"/>
              <a:gd name="connsiteY1" fmla="*/ 1335314 h 2535456"/>
              <a:gd name="connsiteX2" fmla="*/ 2478315 w 2888343"/>
              <a:gd name="connsiteY2" fmla="*/ 1905000 h 2535456"/>
              <a:gd name="connsiteX3" fmla="*/ 1284515 w 2888343"/>
              <a:gd name="connsiteY3" fmla="*/ 2480129 h 2535456"/>
              <a:gd name="connsiteX4" fmla="*/ 1277258 w 2888343"/>
              <a:gd name="connsiteY4" fmla="*/ 580572 h 2535456"/>
              <a:gd name="connsiteX5" fmla="*/ 0 w 2888343"/>
              <a:gd name="connsiteY5" fmla="*/ 1524000 h 2535456"/>
              <a:gd name="connsiteX0" fmla="*/ 2888343 w 2888343"/>
              <a:gd name="connsiteY0" fmla="*/ 0 h 2529031"/>
              <a:gd name="connsiteX1" fmla="*/ 2142672 w 2888343"/>
              <a:gd name="connsiteY1" fmla="*/ 1221014 h 2529031"/>
              <a:gd name="connsiteX2" fmla="*/ 2478315 w 2888343"/>
              <a:gd name="connsiteY2" fmla="*/ 1905000 h 2529031"/>
              <a:gd name="connsiteX3" fmla="*/ 1284515 w 2888343"/>
              <a:gd name="connsiteY3" fmla="*/ 2480129 h 2529031"/>
              <a:gd name="connsiteX4" fmla="*/ 1277258 w 2888343"/>
              <a:gd name="connsiteY4" fmla="*/ 580572 h 2529031"/>
              <a:gd name="connsiteX5" fmla="*/ 0 w 2888343"/>
              <a:gd name="connsiteY5" fmla="*/ 1524000 h 2529031"/>
              <a:gd name="connsiteX0" fmla="*/ 2888343 w 2888343"/>
              <a:gd name="connsiteY0" fmla="*/ 0 h 2524681"/>
              <a:gd name="connsiteX1" fmla="*/ 2142672 w 2888343"/>
              <a:gd name="connsiteY1" fmla="*/ 1221014 h 2524681"/>
              <a:gd name="connsiteX2" fmla="*/ 2414815 w 2888343"/>
              <a:gd name="connsiteY2" fmla="*/ 1866900 h 2524681"/>
              <a:gd name="connsiteX3" fmla="*/ 1284515 w 2888343"/>
              <a:gd name="connsiteY3" fmla="*/ 2480129 h 2524681"/>
              <a:gd name="connsiteX4" fmla="*/ 1277258 w 2888343"/>
              <a:gd name="connsiteY4" fmla="*/ 580572 h 2524681"/>
              <a:gd name="connsiteX5" fmla="*/ 0 w 2888343"/>
              <a:gd name="connsiteY5" fmla="*/ 1524000 h 2524681"/>
              <a:gd name="connsiteX0" fmla="*/ 2888343 w 2888343"/>
              <a:gd name="connsiteY0" fmla="*/ 0 h 2512593"/>
              <a:gd name="connsiteX1" fmla="*/ 2142672 w 2888343"/>
              <a:gd name="connsiteY1" fmla="*/ 1221014 h 2512593"/>
              <a:gd name="connsiteX2" fmla="*/ 2414815 w 2888343"/>
              <a:gd name="connsiteY2" fmla="*/ 1866900 h 2512593"/>
              <a:gd name="connsiteX3" fmla="*/ 1284515 w 2888343"/>
              <a:gd name="connsiteY3" fmla="*/ 2467429 h 2512593"/>
              <a:gd name="connsiteX4" fmla="*/ 1277258 w 2888343"/>
              <a:gd name="connsiteY4" fmla="*/ 580572 h 2512593"/>
              <a:gd name="connsiteX5" fmla="*/ 0 w 2888343"/>
              <a:gd name="connsiteY5" fmla="*/ 1524000 h 2512593"/>
              <a:gd name="connsiteX0" fmla="*/ 2888343 w 2888343"/>
              <a:gd name="connsiteY0" fmla="*/ 0 h 2538309"/>
              <a:gd name="connsiteX1" fmla="*/ 2142672 w 2888343"/>
              <a:gd name="connsiteY1" fmla="*/ 1221014 h 2538309"/>
              <a:gd name="connsiteX2" fmla="*/ 2414815 w 2888343"/>
              <a:gd name="connsiteY2" fmla="*/ 1866900 h 2538309"/>
              <a:gd name="connsiteX3" fmla="*/ 1284515 w 2888343"/>
              <a:gd name="connsiteY3" fmla="*/ 2467429 h 2538309"/>
              <a:gd name="connsiteX4" fmla="*/ 1277258 w 2888343"/>
              <a:gd name="connsiteY4" fmla="*/ 580572 h 2538309"/>
              <a:gd name="connsiteX5" fmla="*/ 0 w 2888343"/>
              <a:gd name="connsiteY5" fmla="*/ 1524000 h 2538309"/>
              <a:gd name="connsiteX0" fmla="*/ 2888343 w 2888343"/>
              <a:gd name="connsiteY0" fmla="*/ 0 h 2553665"/>
              <a:gd name="connsiteX1" fmla="*/ 2142672 w 2888343"/>
              <a:gd name="connsiteY1" fmla="*/ 1221014 h 2553665"/>
              <a:gd name="connsiteX2" fmla="*/ 2414815 w 2888343"/>
              <a:gd name="connsiteY2" fmla="*/ 1866900 h 2553665"/>
              <a:gd name="connsiteX3" fmla="*/ 1284515 w 2888343"/>
              <a:gd name="connsiteY3" fmla="*/ 2467429 h 2553665"/>
              <a:gd name="connsiteX4" fmla="*/ 1277258 w 2888343"/>
              <a:gd name="connsiteY4" fmla="*/ 580572 h 2553665"/>
              <a:gd name="connsiteX5" fmla="*/ 0 w 2888343"/>
              <a:gd name="connsiteY5" fmla="*/ 1524000 h 2553665"/>
              <a:gd name="connsiteX0" fmla="*/ 2888343 w 2888343"/>
              <a:gd name="connsiteY0" fmla="*/ 0 h 2537850"/>
              <a:gd name="connsiteX1" fmla="*/ 2066472 w 2888343"/>
              <a:gd name="connsiteY1" fmla="*/ 1259114 h 2537850"/>
              <a:gd name="connsiteX2" fmla="*/ 2414815 w 2888343"/>
              <a:gd name="connsiteY2" fmla="*/ 1866900 h 2537850"/>
              <a:gd name="connsiteX3" fmla="*/ 1284515 w 2888343"/>
              <a:gd name="connsiteY3" fmla="*/ 2467429 h 2537850"/>
              <a:gd name="connsiteX4" fmla="*/ 1277258 w 2888343"/>
              <a:gd name="connsiteY4" fmla="*/ 580572 h 2537850"/>
              <a:gd name="connsiteX5" fmla="*/ 0 w 2888343"/>
              <a:gd name="connsiteY5" fmla="*/ 1524000 h 2537850"/>
              <a:gd name="connsiteX0" fmla="*/ 2888343 w 2888343"/>
              <a:gd name="connsiteY0" fmla="*/ 0 h 2537850"/>
              <a:gd name="connsiteX1" fmla="*/ 2066472 w 2888343"/>
              <a:gd name="connsiteY1" fmla="*/ 1259114 h 2537850"/>
              <a:gd name="connsiteX2" fmla="*/ 2414815 w 2888343"/>
              <a:gd name="connsiteY2" fmla="*/ 1866900 h 2537850"/>
              <a:gd name="connsiteX3" fmla="*/ 1284515 w 2888343"/>
              <a:gd name="connsiteY3" fmla="*/ 2467429 h 2537850"/>
              <a:gd name="connsiteX4" fmla="*/ 1277258 w 2888343"/>
              <a:gd name="connsiteY4" fmla="*/ 580572 h 2537850"/>
              <a:gd name="connsiteX5" fmla="*/ 0 w 2888343"/>
              <a:gd name="connsiteY5" fmla="*/ 1524000 h 2537850"/>
              <a:gd name="connsiteX0" fmla="*/ 2888343 w 2888343"/>
              <a:gd name="connsiteY0" fmla="*/ 0 h 2461692"/>
              <a:gd name="connsiteX1" fmla="*/ 2066472 w 2888343"/>
              <a:gd name="connsiteY1" fmla="*/ 1259114 h 2461692"/>
              <a:gd name="connsiteX2" fmla="*/ 2414815 w 2888343"/>
              <a:gd name="connsiteY2" fmla="*/ 1866900 h 2461692"/>
              <a:gd name="connsiteX3" fmla="*/ 1313116 w 2888343"/>
              <a:gd name="connsiteY3" fmla="*/ 2385542 h 2461692"/>
              <a:gd name="connsiteX4" fmla="*/ 1277258 w 2888343"/>
              <a:gd name="connsiteY4" fmla="*/ 580572 h 2461692"/>
              <a:gd name="connsiteX5" fmla="*/ 0 w 2888343"/>
              <a:gd name="connsiteY5" fmla="*/ 1524000 h 246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8343" h="2461692">
                <a:moveTo>
                  <a:pt x="2888343" y="0"/>
                </a:moveTo>
                <a:cubicBezTo>
                  <a:pt x="2490410" y="489857"/>
                  <a:pt x="2002383" y="907020"/>
                  <a:pt x="2066472" y="1259114"/>
                </a:cubicBezTo>
                <a:cubicBezTo>
                  <a:pt x="2130561" y="1611208"/>
                  <a:pt x="2540374" y="1679162"/>
                  <a:pt x="2414815" y="1866900"/>
                </a:cubicBezTo>
                <a:cubicBezTo>
                  <a:pt x="2289256" y="2054638"/>
                  <a:pt x="1718609" y="2676130"/>
                  <a:pt x="1313116" y="2385542"/>
                </a:cubicBezTo>
                <a:cubicBezTo>
                  <a:pt x="907623" y="2094954"/>
                  <a:pt x="1516744" y="703943"/>
                  <a:pt x="1277258" y="580572"/>
                </a:cubicBezTo>
                <a:cubicBezTo>
                  <a:pt x="1037772" y="457201"/>
                  <a:pt x="518886" y="990600"/>
                  <a:pt x="0" y="1524000"/>
                </a:cubicBezTo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 prstMaterial="matte"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卷形: 水平 63">
            <a:extLst>
              <a:ext uri="{FF2B5EF4-FFF2-40B4-BE49-F238E27FC236}">
                <a16:creationId xmlns:a16="http://schemas.microsoft.com/office/drawing/2014/main" id="{8E4A6F63-0C72-4589-9BD4-9CBB8A81963D}"/>
              </a:ext>
            </a:extLst>
          </p:cNvPr>
          <p:cNvSpPr/>
          <p:nvPr/>
        </p:nvSpPr>
        <p:spPr>
          <a:xfrm>
            <a:off x="3236687" y="2955931"/>
            <a:ext cx="5718626" cy="946138"/>
          </a:xfrm>
          <a:custGeom>
            <a:avLst/>
            <a:gdLst>
              <a:gd name="connsiteX0" fmla="*/ 5664200 w 5664200"/>
              <a:gd name="connsiteY0" fmla="*/ 59134 h 946136"/>
              <a:gd name="connsiteX1" fmla="*/ 5605066 w 5664200"/>
              <a:gd name="connsiteY1" fmla="*/ 118268 h 946136"/>
              <a:gd name="connsiteX2" fmla="*/ 5605067 w 5664200"/>
              <a:gd name="connsiteY2" fmla="*/ 59134 h 946136"/>
              <a:gd name="connsiteX3" fmla="*/ 5575500 w 5664200"/>
              <a:gd name="connsiteY3" fmla="*/ 88701 h 946136"/>
              <a:gd name="connsiteX4" fmla="*/ 5545933 w 5664200"/>
              <a:gd name="connsiteY4" fmla="*/ 59134 h 946136"/>
              <a:gd name="connsiteX5" fmla="*/ 5545933 w 5664200"/>
              <a:gd name="connsiteY5" fmla="*/ 118267 h 946136"/>
              <a:gd name="connsiteX6" fmla="*/ 59134 w 5664200"/>
              <a:gd name="connsiteY6" fmla="*/ 118267 h 946136"/>
              <a:gd name="connsiteX7" fmla="*/ 0 w 5664200"/>
              <a:gd name="connsiteY7" fmla="*/ 177401 h 946136"/>
              <a:gd name="connsiteX8" fmla="*/ 0 w 5664200"/>
              <a:gd name="connsiteY8" fmla="*/ 887003 h 946136"/>
              <a:gd name="connsiteX9" fmla="*/ 59134 w 5664200"/>
              <a:gd name="connsiteY9" fmla="*/ 946137 h 946136"/>
              <a:gd name="connsiteX10" fmla="*/ 118268 w 5664200"/>
              <a:gd name="connsiteY10" fmla="*/ 887003 h 946136"/>
              <a:gd name="connsiteX11" fmla="*/ 118267 w 5664200"/>
              <a:gd name="connsiteY11" fmla="*/ 827869 h 946136"/>
              <a:gd name="connsiteX12" fmla="*/ 5605067 w 5664200"/>
              <a:gd name="connsiteY12" fmla="*/ 827869 h 946136"/>
              <a:gd name="connsiteX13" fmla="*/ 5664201 w 5664200"/>
              <a:gd name="connsiteY13" fmla="*/ 768735 h 946136"/>
              <a:gd name="connsiteX14" fmla="*/ 5664200 w 5664200"/>
              <a:gd name="connsiteY14" fmla="*/ 59134 h 946136"/>
              <a:gd name="connsiteX15" fmla="*/ 59134 w 5664200"/>
              <a:gd name="connsiteY15" fmla="*/ 236534 h 946136"/>
              <a:gd name="connsiteX16" fmla="*/ 118268 w 5664200"/>
              <a:gd name="connsiteY16" fmla="*/ 177400 h 946136"/>
              <a:gd name="connsiteX17" fmla="*/ 88701 w 5664200"/>
              <a:gd name="connsiteY17" fmla="*/ 147833 h 946136"/>
              <a:gd name="connsiteX18" fmla="*/ 59134 w 5664200"/>
              <a:gd name="connsiteY18" fmla="*/ 177400 h 946136"/>
              <a:gd name="connsiteX19" fmla="*/ 59134 w 5664200"/>
              <a:gd name="connsiteY19" fmla="*/ 236534 h 946136"/>
              <a:gd name="connsiteX0" fmla="*/ 59134 w 5664200"/>
              <a:gd name="connsiteY0" fmla="*/ 236534 h 946136"/>
              <a:gd name="connsiteX1" fmla="*/ 118268 w 5664200"/>
              <a:gd name="connsiteY1" fmla="*/ 177400 h 946136"/>
              <a:gd name="connsiteX2" fmla="*/ 88701 w 5664200"/>
              <a:gd name="connsiteY2" fmla="*/ 147833 h 946136"/>
              <a:gd name="connsiteX3" fmla="*/ 59134 w 5664200"/>
              <a:gd name="connsiteY3" fmla="*/ 177400 h 946136"/>
              <a:gd name="connsiteX4" fmla="*/ 59134 w 5664200"/>
              <a:gd name="connsiteY4" fmla="*/ 236534 h 946136"/>
              <a:gd name="connsiteX5" fmla="*/ 5605067 w 5664200"/>
              <a:gd name="connsiteY5" fmla="*/ 118267 h 946136"/>
              <a:gd name="connsiteX6" fmla="*/ 5664201 w 5664200"/>
              <a:gd name="connsiteY6" fmla="*/ 59133 h 946136"/>
              <a:gd name="connsiteX7" fmla="*/ 5605067 w 5664200"/>
              <a:gd name="connsiteY7" fmla="*/ -1 h 946136"/>
              <a:gd name="connsiteX8" fmla="*/ 5545933 w 5664200"/>
              <a:gd name="connsiteY8" fmla="*/ 59133 h 946136"/>
              <a:gd name="connsiteX9" fmla="*/ 5575500 w 5664200"/>
              <a:gd name="connsiteY9" fmla="*/ 88700 h 946136"/>
              <a:gd name="connsiteX10" fmla="*/ 5605067 w 5664200"/>
              <a:gd name="connsiteY10" fmla="*/ 59133 h 946136"/>
              <a:gd name="connsiteX11" fmla="*/ 5605067 w 5664200"/>
              <a:gd name="connsiteY11" fmla="*/ 118267 h 946136"/>
              <a:gd name="connsiteX0" fmla="*/ 0 w 5664200"/>
              <a:gd name="connsiteY0" fmla="*/ 177401 h 946136"/>
              <a:gd name="connsiteX1" fmla="*/ 59134 w 5664200"/>
              <a:gd name="connsiteY1" fmla="*/ 118267 h 946136"/>
              <a:gd name="connsiteX2" fmla="*/ 5545933 w 5664200"/>
              <a:gd name="connsiteY2" fmla="*/ 118267 h 946136"/>
              <a:gd name="connsiteX3" fmla="*/ 5545933 w 5664200"/>
              <a:gd name="connsiteY3" fmla="*/ 59134 h 946136"/>
              <a:gd name="connsiteX4" fmla="*/ 5605067 w 5664200"/>
              <a:gd name="connsiteY4" fmla="*/ 0 h 946136"/>
              <a:gd name="connsiteX5" fmla="*/ 5664201 w 5664200"/>
              <a:gd name="connsiteY5" fmla="*/ 59134 h 946136"/>
              <a:gd name="connsiteX6" fmla="*/ 5664200 w 5664200"/>
              <a:gd name="connsiteY6" fmla="*/ 768736 h 946136"/>
              <a:gd name="connsiteX7" fmla="*/ 5605066 w 5664200"/>
              <a:gd name="connsiteY7" fmla="*/ 827870 h 946136"/>
              <a:gd name="connsiteX8" fmla="*/ 118267 w 5664200"/>
              <a:gd name="connsiteY8" fmla="*/ 827869 h 946136"/>
              <a:gd name="connsiteX9" fmla="*/ 118267 w 5664200"/>
              <a:gd name="connsiteY9" fmla="*/ 887003 h 946136"/>
              <a:gd name="connsiteX10" fmla="*/ 59133 w 5664200"/>
              <a:gd name="connsiteY10" fmla="*/ 946137 h 946136"/>
              <a:gd name="connsiteX11" fmla="*/ -1 w 5664200"/>
              <a:gd name="connsiteY11" fmla="*/ 887003 h 946136"/>
              <a:gd name="connsiteX12" fmla="*/ 0 w 5664200"/>
              <a:gd name="connsiteY12" fmla="*/ 177401 h 946136"/>
              <a:gd name="connsiteX13" fmla="*/ 5545933 w 5664200"/>
              <a:gd name="connsiteY13" fmla="*/ 118267 h 946136"/>
              <a:gd name="connsiteX14" fmla="*/ 5605067 w 5664200"/>
              <a:gd name="connsiteY14" fmla="*/ 118267 h 946136"/>
              <a:gd name="connsiteX15" fmla="*/ 5664201 w 5664200"/>
              <a:gd name="connsiteY15" fmla="*/ 59133 h 946136"/>
              <a:gd name="connsiteX16" fmla="*/ 5605067 w 5664200"/>
              <a:gd name="connsiteY16" fmla="*/ 118267 h 946136"/>
              <a:gd name="connsiteX17" fmla="*/ 5605067 w 5664200"/>
              <a:gd name="connsiteY17" fmla="*/ 59134 h 946136"/>
              <a:gd name="connsiteX18" fmla="*/ 5575500 w 5664200"/>
              <a:gd name="connsiteY18" fmla="*/ 88701 h 946136"/>
              <a:gd name="connsiteX19" fmla="*/ 5545933 w 5664200"/>
              <a:gd name="connsiteY19" fmla="*/ 59134 h 946136"/>
              <a:gd name="connsiteX20" fmla="*/ 59134 w 5664200"/>
              <a:gd name="connsiteY20" fmla="*/ 236534 h 946136"/>
              <a:gd name="connsiteX21" fmla="*/ 59134 w 5664200"/>
              <a:gd name="connsiteY21" fmla="*/ 177401 h 946136"/>
              <a:gd name="connsiteX22" fmla="*/ 88701 w 5664200"/>
              <a:gd name="connsiteY22" fmla="*/ 147834 h 946136"/>
              <a:gd name="connsiteX23" fmla="*/ 118268 w 5664200"/>
              <a:gd name="connsiteY23" fmla="*/ 177401 h 946136"/>
              <a:gd name="connsiteX24" fmla="*/ 59134 w 5664200"/>
              <a:gd name="connsiteY24" fmla="*/ 236535 h 946136"/>
              <a:gd name="connsiteX25" fmla="*/ 0 w 5664200"/>
              <a:gd name="connsiteY25" fmla="*/ 177401 h 946136"/>
              <a:gd name="connsiteX26" fmla="*/ 118267 w 5664200"/>
              <a:gd name="connsiteY26" fmla="*/ 177401 h 946136"/>
              <a:gd name="connsiteX27" fmla="*/ 118267 w 5664200"/>
              <a:gd name="connsiteY27" fmla="*/ 827869 h 946136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59135 w 5664202"/>
              <a:gd name="connsiteY6" fmla="*/ 118268 h 946138"/>
              <a:gd name="connsiteX7" fmla="*/ 1 w 5664202"/>
              <a:gd name="connsiteY7" fmla="*/ 177402 h 946138"/>
              <a:gd name="connsiteX8" fmla="*/ 1 w 5664202"/>
              <a:gd name="connsiteY8" fmla="*/ 887004 h 946138"/>
              <a:gd name="connsiteX9" fmla="*/ 59135 w 5664202"/>
              <a:gd name="connsiteY9" fmla="*/ 946138 h 946138"/>
              <a:gd name="connsiteX10" fmla="*/ 118269 w 5664202"/>
              <a:gd name="connsiteY10" fmla="*/ 887004 h 946138"/>
              <a:gd name="connsiteX11" fmla="*/ 118268 w 5664202"/>
              <a:gd name="connsiteY11" fmla="*/ 827870 h 946138"/>
              <a:gd name="connsiteX12" fmla="*/ 5605068 w 5664202"/>
              <a:gd name="connsiteY12" fmla="*/ 827870 h 946138"/>
              <a:gd name="connsiteX13" fmla="*/ 5664202 w 5664202"/>
              <a:gd name="connsiteY13" fmla="*/ 768736 h 946138"/>
              <a:gd name="connsiteX14" fmla="*/ 5664201 w 5664202"/>
              <a:gd name="connsiteY14" fmla="*/ 59135 h 946138"/>
              <a:gd name="connsiteX15" fmla="*/ 59135 w 5664202"/>
              <a:gd name="connsiteY15" fmla="*/ 236535 h 946138"/>
              <a:gd name="connsiteX16" fmla="*/ 118269 w 5664202"/>
              <a:gd name="connsiteY16" fmla="*/ 177401 h 946138"/>
              <a:gd name="connsiteX17" fmla="*/ 88702 w 5664202"/>
              <a:gd name="connsiteY17" fmla="*/ 147834 h 946138"/>
              <a:gd name="connsiteX18" fmla="*/ 59135 w 5664202"/>
              <a:gd name="connsiteY18" fmla="*/ 177401 h 946138"/>
              <a:gd name="connsiteX19" fmla="*/ 59135 w 5664202"/>
              <a:gd name="connsiteY19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59135 w 5664202"/>
              <a:gd name="connsiteY1" fmla="*/ 118268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118268 w 5664202"/>
              <a:gd name="connsiteY9" fmla="*/ 827870 h 946138"/>
              <a:gd name="connsiteX10" fmla="*/ 118268 w 5664202"/>
              <a:gd name="connsiteY10" fmla="*/ 887004 h 946138"/>
              <a:gd name="connsiteX11" fmla="*/ 59134 w 5664202"/>
              <a:gd name="connsiteY11" fmla="*/ 946138 h 946138"/>
              <a:gd name="connsiteX12" fmla="*/ 0 w 5664202"/>
              <a:gd name="connsiteY12" fmla="*/ 887004 h 946138"/>
              <a:gd name="connsiteX13" fmla="*/ 1 w 5664202"/>
              <a:gd name="connsiteY13" fmla="*/ 177402 h 946138"/>
              <a:gd name="connsiteX14" fmla="*/ 5545934 w 5664202"/>
              <a:gd name="connsiteY14" fmla="*/ 118268 h 946138"/>
              <a:gd name="connsiteX15" fmla="*/ 5605068 w 5664202"/>
              <a:gd name="connsiteY15" fmla="*/ 118268 h 946138"/>
              <a:gd name="connsiteX16" fmla="*/ 5664202 w 5664202"/>
              <a:gd name="connsiteY16" fmla="*/ 59134 h 946138"/>
              <a:gd name="connsiteX17" fmla="*/ 5605068 w 5664202"/>
              <a:gd name="connsiteY17" fmla="*/ 118268 h 946138"/>
              <a:gd name="connsiteX18" fmla="*/ 5605068 w 5664202"/>
              <a:gd name="connsiteY18" fmla="*/ 59135 h 946138"/>
              <a:gd name="connsiteX19" fmla="*/ 5575501 w 5664202"/>
              <a:gd name="connsiteY19" fmla="*/ 88702 h 946138"/>
              <a:gd name="connsiteX20" fmla="*/ 5545934 w 5664202"/>
              <a:gd name="connsiteY20" fmla="*/ 59135 h 946138"/>
              <a:gd name="connsiteX21" fmla="*/ 59135 w 5664202"/>
              <a:gd name="connsiteY21" fmla="*/ 236535 h 946138"/>
              <a:gd name="connsiteX22" fmla="*/ 59135 w 5664202"/>
              <a:gd name="connsiteY22" fmla="*/ 177402 h 946138"/>
              <a:gd name="connsiteX23" fmla="*/ 88702 w 5664202"/>
              <a:gd name="connsiteY23" fmla="*/ 147835 h 946138"/>
              <a:gd name="connsiteX24" fmla="*/ 118269 w 5664202"/>
              <a:gd name="connsiteY24" fmla="*/ 177402 h 946138"/>
              <a:gd name="connsiteX25" fmla="*/ 59135 w 5664202"/>
              <a:gd name="connsiteY25" fmla="*/ 236536 h 946138"/>
              <a:gd name="connsiteX26" fmla="*/ 1 w 5664202"/>
              <a:gd name="connsiteY26" fmla="*/ 177402 h 946138"/>
              <a:gd name="connsiteX27" fmla="*/ 118268 w 5664202"/>
              <a:gd name="connsiteY27" fmla="*/ 177402 h 946138"/>
              <a:gd name="connsiteX28" fmla="*/ 118268 w 5664202"/>
              <a:gd name="connsiteY28" fmla="*/ 827870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2970214 w 5664202"/>
              <a:gd name="connsiteY6" fmla="*/ 139694 h 946138"/>
              <a:gd name="connsiteX7" fmla="*/ 59135 w 5664202"/>
              <a:gd name="connsiteY7" fmla="*/ 118268 h 946138"/>
              <a:gd name="connsiteX8" fmla="*/ 1 w 5664202"/>
              <a:gd name="connsiteY8" fmla="*/ 177402 h 946138"/>
              <a:gd name="connsiteX9" fmla="*/ 1 w 5664202"/>
              <a:gd name="connsiteY9" fmla="*/ 887004 h 946138"/>
              <a:gd name="connsiteX10" fmla="*/ 59135 w 5664202"/>
              <a:gd name="connsiteY10" fmla="*/ 946138 h 946138"/>
              <a:gd name="connsiteX11" fmla="*/ 118269 w 5664202"/>
              <a:gd name="connsiteY11" fmla="*/ 887004 h 946138"/>
              <a:gd name="connsiteX12" fmla="*/ 118268 w 5664202"/>
              <a:gd name="connsiteY12" fmla="*/ 827870 h 946138"/>
              <a:gd name="connsiteX13" fmla="*/ 5605068 w 5664202"/>
              <a:gd name="connsiteY13" fmla="*/ 827870 h 946138"/>
              <a:gd name="connsiteX14" fmla="*/ 5664202 w 5664202"/>
              <a:gd name="connsiteY14" fmla="*/ 768736 h 946138"/>
              <a:gd name="connsiteX15" fmla="*/ 5664201 w 5664202"/>
              <a:gd name="connsiteY15" fmla="*/ 59135 h 946138"/>
              <a:gd name="connsiteX16" fmla="*/ 59135 w 5664202"/>
              <a:gd name="connsiteY16" fmla="*/ 236535 h 946138"/>
              <a:gd name="connsiteX17" fmla="*/ 118269 w 5664202"/>
              <a:gd name="connsiteY17" fmla="*/ 177401 h 946138"/>
              <a:gd name="connsiteX18" fmla="*/ 88702 w 5664202"/>
              <a:gd name="connsiteY18" fmla="*/ 147834 h 946138"/>
              <a:gd name="connsiteX19" fmla="*/ 59135 w 5664202"/>
              <a:gd name="connsiteY19" fmla="*/ 177401 h 946138"/>
              <a:gd name="connsiteX20" fmla="*/ 59135 w 5664202"/>
              <a:gd name="connsiteY20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59135 w 5664202"/>
              <a:gd name="connsiteY1" fmla="*/ 118268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118268 w 5664202"/>
              <a:gd name="connsiteY9" fmla="*/ 827870 h 946138"/>
              <a:gd name="connsiteX10" fmla="*/ 118268 w 5664202"/>
              <a:gd name="connsiteY10" fmla="*/ 887004 h 946138"/>
              <a:gd name="connsiteX11" fmla="*/ 59134 w 5664202"/>
              <a:gd name="connsiteY11" fmla="*/ 946138 h 946138"/>
              <a:gd name="connsiteX12" fmla="*/ 0 w 5664202"/>
              <a:gd name="connsiteY12" fmla="*/ 887004 h 946138"/>
              <a:gd name="connsiteX13" fmla="*/ 1 w 5664202"/>
              <a:gd name="connsiteY13" fmla="*/ 177402 h 946138"/>
              <a:gd name="connsiteX14" fmla="*/ 5545934 w 5664202"/>
              <a:gd name="connsiteY14" fmla="*/ 118268 h 946138"/>
              <a:gd name="connsiteX15" fmla="*/ 5605068 w 5664202"/>
              <a:gd name="connsiteY15" fmla="*/ 118268 h 946138"/>
              <a:gd name="connsiteX16" fmla="*/ 5664202 w 5664202"/>
              <a:gd name="connsiteY16" fmla="*/ 59134 h 946138"/>
              <a:gd name="connsiteX17" fmla="*/ 5605068 w 5664202"/>
              <a:gd name="connsiteY17" fmla="*/ 118268 h 946138"/>
              <a:gd name="connsiteX18" fmla="*/ 5605068 w 5664202"/>
              <a:gd name="connsiteY18" fmla="*/ 59135 h 946138"/>
              <a:gd name="connsiteX19" fmla="*/ 5575501 w 5664202"/>
              <a:gd name="connsiteY19" fmla="*/ 88702 h 946138"/>
              <a:gd name="connsiteX20" fmla="*/ 5545934 w 5664202"/>
              <a:gd name="connsiteY20" fmla="*/ 59135 h 946138"/>
              <a:gd name="connsiteX21" fmla="*/ 59135 w 5664202"/>
              <a:gd name="connsiteY21" fmla="*/ 236535 h 946138"/>
              <a:gd name="connsiteX22" fmla="*/ 59135 w 5664202"/>
              <a:gd name="connsiteY22" fmla="*/ 177402 h 946138"/>
              <a:gd name="connsiteX23" fmla="*/ 88702 w 5664202"/>
              <a:gd name="connsiteY23" fmla="*/ 147835 h 946138"/>
              <a:gd name="connsiteX24" fmla="*/ 118269 w 5664202"/>
              <a:gd name="connsiteY24" fmla="*/ 177402 h 946138"/>
              <a:gd name="connsiteX25" fmla="*/ 59135 w 5664202"/>
              <a:gd name="connsiteY25" fmla="*/ 236536 h 946138"/>
              <a:gd name="connsiteX26" fmla="*/ 1 w 5664202"/>
              <a:gd name="connsiteY26" fmla="*/ 177402 h 946138"/>
              <a:gd name="connsiteX27" fmla="*/ 118268 w 5664202"/>
              <a:gd name="connsiteY27" fmla="*/ 177402 h 946138"/>
              <a:gd name="connsiteX28" fmla="*/ 118268 w 5664202"/>
              <a:gd name="connsiteY28" fmla="*/ 827870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2970214 w 5664202"/>
              <a:gd name="connsiteY6" fmla="*/ 139694 h 946138"/>
              <a:gd name="connsiteX7" fmla="*/ 59135 w 5664202"/>
              <a:gd name="connsiteY7" fmla="*/ 118268 h 946138"/>
              <a:gd name="connsiteX8" fmla="*/ 1 w 5664202"/>
              <a:gd name="connsiteY8" fmla="*/ 177402 h 946138"/>
              <a:gd name="connsiteX9" fmla="*/ 1 w 5664202"/>
              <a:gd name="connsiteY9" fmla="*/ 887004 h 946138"/>
              <a:gd name="connsiteX10" fmla="*/ 59135 w 5664202"/>
              <a:gd name="connsiteY10" fmla="*/ 946138 h 946138"/>
              <a:gd name="connsiteX11" fmla="*/ 118269 w 5664202"/>
              <a:gd name="connsiteY11" fmla="*/ 887004 h 946138"/>
              <a:gd name="connsiteX12" fmla="*/ 118268 w 5664202"/>
              <a:gd name="connsiteY12" fmla="*/ 827870 h 946138"/>
              <a:gd name="connsiteX13" fmla="*/ 5605068 w 5664202"/>
              <a:gd name="connsiteY13" fmla="*/ 827870 h 946138"/>
              <a:gd name="connsiteX14" fmla="*/ 5664202 w 5664202"/>
              <a:gd name="connsiteY14" fmla="*/ 768736 h 946138"/>
              <a:gd name="connsiteX15" fmla="*/ 5664201 w 5664202"/>
              <a:gd name="connsiteY15" fmla="*/ 59135 h 946138"/>
              <a:gd name="connsiteX16" fmla="*/ 59135 w 5664202"/>
              <a:gd name="connsiteY16" fmla="*/ 236535 h 946138"/>
              <a:gd name="connsiteX17" fmla="*/ 118269 w 5664202"/>
              <a:gd name="connsiteY17" fmla="*/ 177401 h 946138"/>
              <a:gd name="connsiteX18" fmla="*/ 88702 w 5664202"/>
              <a:gd name="connsiteY18" fmla="*/ 147834 h 946138"/>
              <a:gd name="connsiteX19" fmla="*/ 59135 w 5664202"/>
              <a:gd name="connsiteY19" fmla="*/ 177401 h 946138"/>
              <a:gd name="connsiteX20" fmla="*/ 59135 w 5664202"/>
              <a:gd name="connsiteY20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59135 w 5664202"/>
              <a:gd name="connsiteY1" fmla="*/ 118268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118268 w 5664202"/>
              <a:gd name="connsiteY9" fmla="*/ 827870 h 946138"/>
              <a:gd name="connsiteX10" fmla="*/ 118268 w 5664202"/>
              <a:gd name="connsiteY10" fmla="*/ 887004 h 946138"/>
              <a:gd name="connsiteX11" fmla="*/ 59134 w 5664202"/>
              <a:gd name="connsiteY11" fmla="*/ 946138 h 946138"/>
              <a:gd name="connsiteX12" fmla="*/ 0 w 5664202"/>
              <a:gd name="connsiteY12" fmla="*/ 887004 h 946138"/>
              <a:gd name="connsiteX13" fmla="*/ 1 w 5664202"/>
              <a:gd name="connsiteY13" fmla="*/ 177402 h 946138"/>
              <a:gd name="connsiteX14" fmla="*/ 5545934 w 5664202"/>
              <a:gd name="connsiteY14" fmla="*/ 118268 h 946138"/>
              <a:gd name="connsiteX15" fmla="*/ 5605068 w 5664202"/>
              <a:gd name="connsiteY15" fmla="*/ 118268 h 946138"/>
              <a:gd name="connsiteX16" fmla="*/ 5664202 w 5664202"/>
              <a:gd name="connsiteY16" fmla="*/ 59134 h 946138"/>
              <a:gd name="connsiteX17" fmla="*/ 5605068 w 5664202"/>
              <a:gd name="connsiteY17" fmla="*/ 118268 h 946138"/>
              <a:gd name="connsiteX18" fmla="*/ 5605068 w 5664202"/>
              <a:gd name="connsiteY18" fmla="*/ 59135 h 946138"/>
              <a:gd name="connsiteX19" fmla="*/ 5575501 w 5664202"/>
              <a:gd name="connsiteY19" fmla="*/ 88702 h 946138"/>
              <a:gd name="connsiteX20" fmla="*/ 5545934 w 5664202"/>
              <a:gd name="connsiteY20" fmla="*/ 59135 h 946138"/>
              <a:gd name="connsiteX21" fmla="*/ 59135 w 5664202"/>
              <a:gd name="connsiteY21" fmla="*/ 236535 h 946138"/>
              <a:gd name="connsiteX22" fmla="*/ 59135 w 5664202"/>
              <a:gd name="connsiteY22" fmla="*/ 177402 h 946138"/>
              <a:gd name="connsiteX23" fmla="*/ 88702 w 5664202"/>
              <a:gd name="connsiteY23" fmla="*/ 147835 h 946138"/>
              <a:gd name="connsiteX24" fmla="*/ 118269 w 5664202"/>
              <a:gd name="connsiteY24" fmla="*/ 177402 h 946138"/>
              <a:gd name="connsiteX25" fmla="*/ 59135 w 5664202"/>
              <a:gd name="connsiteY25" fmla="*/ 236536 h 946138"/>
              <a:gd name="connsiteX26" fmla="*/ 1 w 5664202"/>
              <a:gd name="connsiteY26" fmla="*/ 177402 h 946138"/>
              <a:gd name="connsiteX27" fmla="*/ 118268 w 5664202"/>
              <a:gd name="connsiteY27" fmla="*/ 177402 h 946138"/>
              <a:gd name="connsiteX28" fmla="*/ 118268 w 5664202"/>
              <a:gd name="connsiteY28" fmla="*/ 827870 h 946138"/>
              <a:gd name="connsiteX29" fmla="*/ 5075239 w 5664202"/>
              <a:gd name="connsiteY29" fmla="*/ 92069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2970214 w 5664202"/>
              <a:gd name="connsiteY6" fmla="*/ 139694 h 946138"/>
              <a:gd name="connsiteX7" fmla="*/ 59135 w 5664202"/>
              <a:gd name="connsiteY7" fmla="*/ 118268 h 946138"/>
              <a:gd name="connsiteX8" fmla="*/ 1 w 5664202"/>
              <a:gd name="connsiteY8" fmla="*/ 177402 h 946138"/>
              <a:gd name="connsiteX9" fmla="*/ 1 w 5664202"/>
              <a:gd name="connsiteY9" fmla="*/ 887004 h 946138"/>
              <a:gd name="connsiteX10" fmla="*/ 59135 w 5664202"/>
              <a:gd name="connsiteY10" fmla="*/ 946138 h 946138"/>
              <a:gd name="connsiteX11" fmla="*/ 118269 w 5664202"/>
              <a:gd name="connsiteY11" fmla="*/ 887004 h 946138"/>
              <a:gd name="connsiteX12" fmla="*/ 118268 w 5664202"/>
              <a:gd name="connsiteY12" fmla="*/ 827870 h 946138"/>
              <a:gd name="connsiteX13" fmla="*/ 5605068 w 5664202"/>
              <a:gd name="connsiteY13" fmla="*/ 827870 h 946138"/>
              <a:gd name="connsiteX14" fmla="*/ 5664202 w 5664202"/>
              <a:gd name="connsiteY14" fmla="*/ 768736 h 946138"/>
              <a:gd name="connsiteX15" fmla="*/ 5664201 w 5664202"/>
              <a:gd name="connsiteY15" fmla="*/ 59135 h 946138"/>
              <a:gd name="connsiteX16" fmla="*/ 59135 w 5664202"/>
              <a:gd name="connsiteY16" fmla="*/ 236535 h 946138"/>
              <a:gd name="connsiteX17" fmla="*/ 118269 w 5664202"/>
              <a:gd name="connsiteY17" fmla="*/ 177401 h 946138"/>
              <a:gd name="connsiteX18" fmla="*/ 88702 w 5664202"/>
              <a:gd name="connsiteY18" fmla="*/ 147834 h 946138"/>
              <a:gd name="connsiteX19" fmla="*/ 59135 w 5664202"/>
              <a:gd name="connsiteY19" fmla="*/ 177401 h 946138"/>
              <a:gd name="connsiteX20" fmla="*/ 59135 w 5664202"/>
              <a:gd name="connsiteY20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59135 w 5664202"/>
              <a:gd name="connsiteY1" fmla="*/ 118268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3698876 w 5664202"/>
              <a:gd name="connsiteY9" fmla="*/ 854069 h 946138"/>
              <a:gd name="connsiteX10" fmla="*/ 118268 w 5664202"/>
              <a:gd name="connsiteY10" fmla="*/ 827870 h 946138"/>
              <a:gd name="connsiteX11" fmla="*/ 118268 w 5664202"/>
              <a:gd name="connsiteY11" fmla="*/ 887004 h 946138"/>
              <a:gd name="connsiteX12" fmla="*/ 59134 w 5664202"/>
              <a:gd name="connsiteY12" fmla="*/ 946138 h 946138"/>
              <a:gd name="connsiteX13" fmla="*/ 0 w 5664202"/>
              <a:gd name="connsiteY13" fmla="*/ 887004 h 946138"/>
              <a:gd name="connsiteX14" fmla="*/ 1 w 5664202"/>
              <a:gd name="connsiteY14" fmla="*/ 177402 h 946138"/>
              <a:gd name="connsiteX15" fmla="*/ 5545934 w 5664202"/>
              <a:gd name="connsiteY15" fmla="*/ 118268 h 946138"/>
              <a:gd name="connsiteX16" fmla="*/ 5605068 w 5664202"/>
              <a:gd name="connsiteY16" fmla="*/ 118268 h 946138"/>
              <a:gd name="connsiteX17" fmla="*/ 5664202 w 5664202"/>
              <a:gd name="connsiteY17" fmla="*/ 59134 h 946138"/>
              <a:gd name="connsiteX18" fmla="*/ 5605068 w 5664202"/>
              <a:gd name="connsiteY18" fmla="*/ 118268 h 946138"/>
              <a:gd name="connsiteX19" fmla="*/ 5605068 w 5664202"/>
              <a:gd name="connsiteY19" fmla="*/ 59135 h 946138"/>
              <a:gd name="connsiteX20" fmla="*/ 5575501 w 5664202"/>
              <a:gd name="connsiteY20" fmla="*/ 88702 h 946138"/>
              <a:gd name="connsiteX21" fmla="*/ 5545934 w 5664202"/>
              <a:gd name="connsiteY21" fmla="*/ 59135 h 946138"/>
              <a:gd name="connsiteX22" fmla="*/ 59135 w 5664202"/>
              <a:gd name="connsiteY22" fmla="*/ 236535 h 946138"/>
              <a:gd name="connsiteX23" fmla="*/ 59135 w 5664202"/>
              <a:gd name="connsiteY23" fmla="*/ 177402 h 946138"/>
              <a:gd name="connsiteX24" fmla="*/ 88702 w 5664202"/>
              <a:gd name="connsiteY24" fmla="*/ 147835 h 946138"/>
              <a:gd name="connsiteX25" fmla="*/ 118269 w 5664202"/>
              <a:gd name="connsiteY25" fmla="*/ 177402 h 946138"/>
              <a:gd name="connsiteX26" fmla="*/ 59135 w 5664202"/>
              <a:gd name="connsiteY26" fmla="*/ 236536 h 946138"/>
              <a:gd name="connsiteX27" fmla="*/ 1 w 5664202"/>
              <a:gd name="connsiteY27" fmla="*/ 177402 h 946138"/>
              <a:gd name="connsiteX28" fmla="*/ 118268 w 5664202"/>
              <a:gd name="connsiteY28" fmla="*/ 177402 h 946138"/>
              <a:gd name="connsiteX29" fmla="*/ 118268 w 5664202"/>
              <a:gd name="connsiteY29" fmla="*/ 827870 h 946138"/>
              <a:gd name="connsiteX30" fmla="*/ 5075239 w 5664202"/>
              <a:gd name="connsiteY30" fmla="*/ 92069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2970214 w 5664202"/>
              <a:gd name="connsiteY6" fmla="*/ 139694 h 946138"/>
              <a:gd name="connsiteX7" fmla="*/ 59135 w 5664202"/>
              <a:gd name="connsiteY7" fmla="*/ 118268 h 946138"/>
              <a:gd name="connsiteX8" fmla="*/ 1 w 5664202"/>
              <a:gd name="connsiteY8" fmla="*/ 177402 h 946138"/>
              <a:gd name="connsiteX9" fmla="*/ 1 w 5664202"/>
              <a:gd name="connsiteY9" fmla="*/ 887004 h 946138"/>
              <a:gd name="connsiteX10" fmla="*/ 59135 w 5664202"/>
              <a:gd name="connsiteY10" fmla="*/ 946138 h 946138"/>
              <a:gd name="connsiteX11" fmla="*/ 118269 w 5664202"/>
              <a:gd name="connsiteY11" fmla="*/ 887004 h 946138"/>
              <a:gd name="connsiteX12" fmla="*/ 118268 w 5664202"/>
              <a:gd name="connsiteY12" fmla="*/ 827870 h 946138"/>
              <a:gd name="connsiteX13" fmla="*/ 5605068 w 5664202"/>
              <a:gd name="connsiteY13" fmla="*/ 827870 h 946138"/>
              <a:gd name="connsiteX14" fmla="*/ 5664202 w 5664202"/>
              <a:gd name="connsiteY14" fmla="*/ 768736 h 946138"/>
              <a:gd name="connsiteX15" fmla="*/ 5664201 w 5664202"/>
              <a:gd name="connsiteY15" fmla="*/ 59135 h 946138"/>
              <a:gd name="connsiteX16" fmla="*/ 59135 w 5664202"/>
              <a:gd name="connsiteY16" fmla="*/ 236535 h 946138"/>
              <a:gd name="connsiteX17" fmla="*/ 118269 w 5664202"/>
              <a:gd name="connsiteY17" fmla="*/ 177401 h 946138"/>
              <a:gd name="connsiteX18" fmla="*/ 88702 w 5664202"/>
              <a:gd name="connsiteY18" fmla="*/ 147834 h 946138"/>
              <a:gd name="connsiteX19" fmla="*/ 59135 w 5664202"/>
              <a:gd name="connsiteY19" fmla="*/ 177401 h 946138"/>
              <a:gd name="connsiteX20" fmla="*/ 59135 w 5664202"/>
              <a:gd name="connsiteY20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59135 w 5664202"/>
              <a:gd name="connsiteY1" fmla="*/ 118268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3698876 w 5664202"/>
              <a:gd name="connsiteY9" fmla="*/ 854069 h 946138"/>
              <a:gd name="connsiteX10" fmla="*/ 484189 w 5664202"/>
              <a:gd name="connsiteY10" fmla="*/ 801682 h 946138"/>
              <a:gd name="connsiteX11" fmla="*/ 118268 w 5664202"/>
              <a:gd name="connsiteY11" fmla="*/ 827870 h 946138"/>
              <a:gd name="connsiteX12" fmla="*/ 118268 w 5664202"/>
              <a:gd name="connsiteY12" fmla="*/ 887004 h 946138"/>
              <a:gd name="connsiteX13" fmla="*/ 59134 w 5664202"/>
              <a:gd name="connsiteY13" fmla="*/ 946138 h 946138"/>
              <a:gd name="connsiteX14" fmla="*/ 0 w 5664202"/>
              <a:gd name="connsiteY14" fmla="*/ 887004 h 946138"/>
              <a:gd name="connsiteX15" fmla="*/ 1 w 5664202"/>
              <a:gd name="connsiteY15" fmla="*/ 177402 h 946138"/>
              <a:gd name="connsiteX16" fmla="*/ 5545934 w 5664202"/>
              <a:gd name="connsiteY16" fmla="*/ 118268 h 946138"/>
              <a:gd name="connsiteX17" fmla="*/ 5605068 w 5664202"/>
              <a:gd name="connsiteY17" fmla="*/ 118268 h 946138"/>
              <a:gd name="connsiteX18" fmla="*/ 5664202 w 5664202"/>
              <a:gd name="connsiteY18" fmla="*/ 59134 h 946138"/>
              <a:gd name="connsiteX19" fmla="*/ 5605068 w 5664202"/>
              <a:gd name="connsiteY19" fmla="*/ 118268 h 946138"/>
              <a:gd name="connsiteX20" fmla="*/ 5605068 w 5664202"/>
              <a:gd name="connsiteY20" fmla="*/ 59135 h 946138"/>
              <a:gd name="connsiteX21" fmla="*/ 5575501 w 5664202"/>
              <a:gd name="connsiteY21" fmla="*/ 88702 h 946138"/>
              <a:gd name="connsiteX22" fmla="*/ 5545934 w 5664202"/>
              <a:gd name="connsiteY22" fmla="*/ 59135 h 946138"/>
              <a:gd name="connsiteX23" fmla="*/ 59135 w 5664202"/>
              <a:gd name="connsiteY23" fmla="*/ 236535 h 946138"/>
              <a:gd name="connsiteX24" fmla="*/ 59135 w 5664202"/>
              <a:gd name="connsiteY24" fmla="*/ 177402 h 946138"/>
              <a:gd name="connsiteX25" fmla="*/ 88702 w 5664202"/>
              <a:gd name="connsiteY25" fmla="*/ 147835 h 946138"/>
              <a:gd name="connsiteX26" fmla="*/ 118269 w 5664202"/>
              <a:gd name="connsiteY26" fmla="*/ 177402 h 946138"/>
              <a:gd name="connsiteX27" fmla="*/ 59135 w 5664202"/>
              <a:gd name="connsiteY27" fmla="*/ 236536 h 946138"/>
              <a:gd name="connsiteX28" fmla="*/ 1 w 5664202"/>
              <a:gd name="connsiteY28" fmla="*/ 177402 h 946138"/>
              <a:gd name="connsiteX29" fmla="*/ 118268 w 5664202"/>
              <a:gd name="connsiteY29" fmla="*/ 177402 h 946138"/>
              <a:gd name="connsiteX30" fmla="*/ 118268 w 5664202"/>
              <a:gd name="connsiteY30" fmla="*/ 827870 h 946138"/>
              <a:gd name="connsiteX31" fmla="*/ 5075239 w 5664202"/>
              <a:gd name="connsiteY31" fmla="*/ 92069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4537076 w 5664202"/>
              <a:gd name="connsiteY6" fmla="*/ 163507 h 946138"/>
              <a:gd name="connsiteX7" fmla="*/ 2970214 w 5664202"/>
              <a:gd name="connsiteY7" fmla="*/ 139694 h 946138"/>
              <a:gd name="connsiteX8" fmla="*/ 59135 w 5664202"/>
              <a:gd name="connsiteY8" fmla="*/ 118268 h 946138"/>
              <a:gd name="connsiteX9" fmla="*/ 1 w 5664202"/>
              <a:gd name="connsiteY9" fmla="*/ 177402 h 946138"/>
              <a:gd name="connsiteX10" fmla="*/ 1 w 5664202"/>
              <a:gd name="connsiteY10" fmla="*/ 887004 h 946138"/>
              <a:gd name="connsiteX11" fmla="*/ 59135 w 5664202"/>
              <a:gd name="connsiteY11" fmla="*/ 946138 h 946138"/>
              <a:gd name="connsiteX12" fmla="*/ 118269 w 5664202"/>
              <a:gd name="connsiteY12" fmla="*/ 887004 h 946138"/>
              <a:gd name="connsiteX13" fmla="*/ 118268 w 5664202"/>
              <a:gd name="connsiteY13" fmla="*/ 827870 h 946138"/>
              <a:gd name="connsiteX14" fmla="*/ 5605068 w 5664202"/>
              <a:gd name="connsiteY14" fmla="*/ 827870 h 946138"/>
              <a:gd name="connsiteX15" fmla="*/ 5664202 w 5664202"/>
              <a:gd name="connsiteY15" fmla="*/ 768736 h 946138"/>
              <a:gd name="connsiteX16" fmla="*/ 5664201 w 5664202"/>
              <a:gd name="connsiteY16" fmla="*/ 59135 h 946138"/>
              <a:gd name="connsiteX17" fmla="*/ 59135 w 5664202"/>
              <a:gd name="connsiteY17" fmla="*/ 236535 h 946138"/>
              <a:gd name="connsiteX18" fmla="*/ 118269 w 5664202"/>
              <a:gd name="connsiteY18" fmla="*/ 177401 h 946138"/>
              <a:gd name="connsiteX19" fmla="*/ 88702 w 5664202"/>
              <a:gd name="connsiteY19" fmla="*/ 147834 h 946138"/>
              <a:gd name="connsiteX20" fmla="*/ 59135 w 5664202"/>
              <a:gd name="connsiteY20" fmla="*/ 177401 h 946138"/>
              <a:gd name="connsiteX21" fmla="*/ 59135 w 5664202"/>
              <a:gd name="connsiteY21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59135 w 5664202"/>
              <a:gd name="connsiteY1" fmla="*/ 118268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3698876 w 5664202"/>
              <a:gd name="connsiteY9" fmla="*/ 854069 h 946138"/>
              <a:gd name="connsiteX10" fmla="*/ 484189 w 5664202"/>
              <a:gd name="connsiteY10" fmla="*/ 801682 h 946138"/>
              <a:gd name="connsiteX11" fmla="*/ 118268 w 5664202"/>
              <a:gd name="connsiteY11" fmla="*/ 827870 h 946138"/>
              <a:gd name="connsiteX12" fmla="*/ 118268 w 5664202"/>
              <a:gd name="connsiteY12" fmla="*/ 887004 h 946138"/>
              <a:gd name="connsiteX13" fmla="*/ 59134 w 5664202"/>
              <a:gd name="connsiteY13" fmla="*/ 946138 h 946138"/>
              <a:gd name="connsiteX14" fmla="*/ 0 w 5664202"/>
              <a:gd name="connsiteY14" fmla="*/ 887004 h 946138"/>
              <a:gd name="connsiteX15" fmla="*/ 1 w 5664202"/>
              <a:gd name="connsiteY15" fmla="*/ 177402 h 946138"/>
              <a:gd name="connsiteX16" fmla="*/ 5545934 w 5664202"/>
              <a:gd name="connsiteY16" fmla="*/ 118268 h 946138"/>
              <a:gd name="connsiteX17" fmla="*/ 5605068 w 5664202"/>
              <a:gd name="connsiteY17" fmla="*/ 118268 h 946138"/>
              <a:gd name="connsiteX18" fmla="*/ 5664202 w 5664202"/>
              <a:gd name="connsiteY18" fmla="*/ 59134 h 946138"/>
              <a:gd name="connsiteX19" fmla="*/ 5605068 w 5664202"/>
              <a:gd name="connsiteY19" fmla="*/ 118268 h 946138"/>
              <a:gd name="connsiteX20" fmla="*/ 5605068 w 5664202"/>
              <a:gd name="connsiteY20" fmla="*/ 59135 h 946138"/>
              <a:gd name="connsiteX21" fmla="*/ 5575501 w 5664202"/>
              <a:gd name="connsiteY21" fmla="*/ 88702 h 946138"/>
              <a:gd name="connsiteX22" fmla="*/ 5545934 w 5664202"/>
              <a:gd name="connsiteY22" fmla="*/ 59135 h 946138"/>
              <a:gd name="connsiteX23" fmla="*/ 59135 w 5664202"/>
              <a:gd name="connsiteY23" fmla="*/ 236535 h 946138"/>
              <a:gd name="connsiteX24" fmla="*/ 59135 w 5664202"/>
              <a:gd name="connsiteY24" fmla="*/ 177402 h 946138"/>
              <a:gd name="connsiteX25" fmla="*/ 88702 w 5664202"/>
              <a:gd name="connsiteY25" fmla="*/ 147835 h 946138"/>
              <a:gd name="connsiteX26" fmla="*/ 118269 w 5664202"/>
              <a:gd name="connsiteY26" fmla="*/ 177402 h 946138"/>
              <a:gd name="connsiteX27" fmla="*/ 59135 w 5664202"/>
              <a:gd name="connsiteY27" fmla="*/ 236536 h 946138"/>
              <a:gd name="connsiteX28" fmla="*/ 1 w 5664202"/>
              <a:gd name="connsiteY28" fmla="*/ 177402 h 946138"/>
              <a:gd name="connsiteX29" fmla="*/ 118268 w 5664202"/>
              <a:gd name="connsiteY29" fmla="*/ 177402 h 946138"/>
              <a:gd name="connsiteX30" fmla="*/ 118268 w 5664202"/>
              <a:gd name="connsiteY30" fmla="*/ 827870 h 946138"/>
              <a:gd name="connsiteX31" fmla="*/ 5075239 w 5664202"/>
              <a:gd name="connsiteY31" fmla="*/ 92069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4537076 w 5664202"/>
              <a:gd name="connsiteY6" fmla="*/ 163507 h 946138"/>
              <a:gd name="connsiteX7" fmla="*/ 2970214 w 5664202"/>
              <a:gd name="connsiteY7" fmla="*/ 139694 h 946138"/>
              <a:gd name="connsiteX8" fmla="*/ 59135 w 5664202"/>
              <a:gd name="connsiteY8" fmla="*/ 118268 h 946138"/>
              <a:gd name="connsiteX9" fmla="*/ 1 w 5664202"/>
              <a:gd name="connsiteY9" fmla="*/ 177402 h 946138"/>
              <a:gd name="connsiteX10" fmla="*/ 1 w 5664202"/>
              <a:gd name="connsiteY10" fmla="*/ 887004 h 946138"/>
              <a:gd name="connsiteX11" fmla="*/ 59135 w 5664202"/>
              <a:gd name="connsiteY11" fmla="*/ 946138 h 946138"/>
              <a:gd name="connsiteX12" fmla="*/ 118269 w 5664202"/>
              <a:gd name="connsiteY12" fmla="*/ 887004 h 946138"/>
              <a:gd name="connsiteX13" fmla="*/ 118268 w 5664202"/>
              <a:gd name="connsiteY13" fmla="*/ 827870 h 946138"/>
              <a:gd name="connsiteX14" fmla="*/ 5605068 w 5664202"/>
              <a:gd name="connsiteY14" fmla="*/ 827870 h 946138"/>
              <a:gd name="connsiteX15" fmla="*/ 5664202 w 5664202"/>
              <a:gd name="connsiteY15" fmla="*/ 768736 h 946138"/>
              <a:gd name="connsiteX16" fmla="*/ 5664201 w 5664202"/>
              <a:gd name="connsiteY16" fmla="*/ 59135 h 946138"/>
              <a:gd name="connsiteX17" fmla="*/ 59135 w 5664202"/>
              <a:gd name="connsiteY17" fmla="*/ 236535 h 946138"/>
              <a:gd name="connsiteX18" fmla="*/ 118269 w 5664202"/>
              <a:gd name="connsiteY18" fmla="*/ 177401 h 946138"/>
              <a:gd name="connsiteX19" fmla="*/ 88702 w 5664202"/>
              <a:gd name="connsiteY19" fmla="*/ 147834 h 946138"/>
              <a:gd name="connsiteX20" fmla="*/ 59135 w 5664202"/>
              <a:gd name="connsiteY20" fmla="*/ 177401 h 946138"/>
              <a:gd name="connsiteX21" fmla="*/ 59135 w 5664202"/>
              <a:gd name="connsiteY21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59135 w 5664202"/>
              <a:gd name="connsiteY1" fmla="*/ 118268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4775201 w 5664202"/>
              <a:gd name="connsiteY9" fmla="*/ 806444 h 946138"/>
              <a:gd name="connsiteX10" fmla="*/ 3698876 w 5664202"/>
              <a:gd name="connsiteY10" fmla="*/ 854069 h 946138"/>
              <a:gd name="connsiteX11" fmla="*/ 484189 w 5664202"/>
              <a:gd name="connsiteY11" fmla="*/ 801682 h 946138"/>
              <a:gd name="connsiteX12" fmla="*/ 118268 w 5664202"/>
              <a:gd name="connsiteY12" fmla="*/ 827870 h 946138"/>
              <a:gd name="connsiteX13" fmla="*/ 118268 w 5664202"/>
              <a:gd name="connsiteY13" fmla="*/ 887004 h 946138"/>
              <a:gd name="connsiteX14" fmla="*/ 59134 w 5664202"/>
              <a:gd name="connsiteY14" fmla="*/ 946138 h 946138"/>
              <a:gd name="connsiteX15" fmla="*/ 0 w 5664202"/>
              <a:gd name="connsiteY15" fmla="*/ 887004 h 946138"/>
              <a:gd name="connsiteX16" fmla="*/ 1 w 5664202"/>
              <a:gd name="connsiteY16" fmla="*/ 177402 h 946138"/>
              <a:gd name="connsiteX17" fmla="*/ 5545934 w 5664202"/>
              <a:gd name="connsiteY17" fmla="*/ 118268 h 946138"/>
              <a:gd name="connsiteX18" fmla="*/ 5605068 w 5664202"/>
              <a:gd name="connsiteY18" fmla="*/ 118268 h 946138"/>
              <a:gd name="connsiteX19" fmla="*/ 5664202 w 5664202"/>
              <a:gd name="connsiteY19" fmla="*/ 59134 h 946138"/>
              <a:gd name="connsiteX20" fmla="*/ 5605068 w 5664202"/>
              <a:gd name="connsiteY20" fmla="*/ 118268 h 946138"/>
              <a:gd name="connsiteX21" fmla="*/ 5605068 w 5664202"/>
              <a:gd name="connsiteY21" fmla="*/ 59135 h 946138"/>
              <a:gd name="connsiteX22" fmla="*/ 5575501 w 5664202"/>
              <a:gd name="connsiteY22" fmla="*/ 88702 h 946138"/>
              <a:gd name="connsiteX23" fmla="*/ 5545934 w 5664202"/>
              <a:gd name="connsiteY23" fmla="*/ 59135 h 946138"/>
              <a:gd name="connsiteX24" fmla="*/ 59135 w 5664202"/>
              <a:gd name="connsiteY24" fmla="*/ 236535 h 946138"/>
              <a:gd name="connsiteX25" fmla="*/ 59135 w 5664202"/>
              <a:gd name="connsiteY25" fmla="*/ 177402 h 946138"/>
              <a:gd name="connsiteX26" fmla="*/ 88702 w 5664202"/>
              <a:gd name="connsiteY26" fmla="*/ 147835 h 946138"/>
              <a:gd name="connsiteX27" fmla="*/ 118269 w 5664202"/>
              <a:gd name="connsiteY27" fmla="*/ 177402 h 946138"/>
              <a:gd name="connsiteX28" fmla="*/ 59135 w 5664202"/>
              <a:gd name="connsiteY28" fmla="*/ 236536 h 946138"/>
              <a:gd name="connsiteX29" fmla="*/ 1 w 5664202"/>
              <a:gd name="connsiteY29" fmla="*/ 177402 h 946138"/>
              <a:gd name="connsiteX30" fmla="*/ 118268 w 5664202"/>
              <a:gd name="connsiteY30" fmla="*/ 177402 h 946138"/>
              <a:gd name="connsiteX31" fmla="*/ 118268 w 5664202"/>
              <a:gd name="connsiteY31" fmla="*/ 827870 h 946138"/>
              <a:gd name="connsiteX32" fmla="*/ 5075239 w 5664202"/>
              <a:gd name="connsiteY32" fmla="*/ 92069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4537076 w 5664202"/>
              <a:gd name="connsiteY6" fmla="*/ 163507 h 946138"/>
              <a:gd name="connsiteX7" fmla="*/ 2970214 w 5664202"/>
              <a:gd name="connsiteY7" fmla="*/ 139694 h 946138"/>
              <a:gd name="connsiteX8" fmla="*/ 59135 w 5664202"/>
              <a:gd name="connsiteY8" fmla="*/ 118268 h 946138"/>
              <a:gd name="connsiteX9" fmla="*/ 1 w 5664202"/>
              <a:gd name="connsiteY9" fmla="*/ 177402 h 946138"/>
              <a:gd name="connsiteX10" fmla="*/ 1 w 5664202"/>
              <a:gd name="connsiteY10" fmla="*/ 887004 h 946138"/>
              <a:gd name="connsiteX11" fmla="*/ 59135 w 5664202"/>
              <a:gd name="connsiteY11" fmla="*/ 946138 h 946138"/>
              <a:gd name="connsiteX12" fmla="*/ 118269 w 5664202"/>
              <a:gd name="connsiteY12" fmla="*/ 887004 h 946138"/>
              <a:gd name="connsiteX13" fmla="*/ 118268 w 5664202"/>
              <a:gd name="connsiteY13" fmla="*/ 827870 h 946138"/>
              <a:gd name="connsiteX14" fmla="*/ 5605068 w 5664202"/>
              <a:gd name="connsiteY14" fmla="*/ 827870 h 946138"/>
              <a:gd name="connsiteX15" fmla="*/ 5664202 w 5664202"/>
              <a:gd name="connsiteY15" fmla="*/ 768736 h 946138"/>
              <a:gd name="connsiteX16" fmla="*/ 5664201 w 5664202"/>
              <a:gd name="connsiteY16" fmla="*/ 59135 h 946138"/>
              <a:gd name="connsiteX17" fmla="*/ 59135 w 5664202"/>
              <a:gd name="connsiteY17" fmla="*/ 236535 h 946138"/>
              <a:gd name="connsiteX18" fmla="*/ 118269 w 5664202"/>
              <a:gd name="connsiteY18" fmla="*/ 177401 h 946138"/>
              <a:gd name="connsiteX19" fmla="*/ 88702 w 5664202"/>
              <a:gd name="connsiteY19" fmla="*/ 147834 h 946138"/>
              <a:gd name="connsiteX20" fmla="*/ 59135 w 5664202"/>
              <a:gd name="connsiteY20" fmla="*/ 177401 h 946138"/>
              <a:gd name="connsiteX21" fmla="*/ 59135 w 5664202"/>
              <a:gd name="connsiteY21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73423 w 5664202"/>
              <a:gd name="connsiteY1" fmla="*/ 89693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4775201 w 5664202"/>
              <a:gd name="connsiteY9" fmla="*/ 806444 h 946138"/>
              <a:gd name="connsiteX10" fmla="*/ 3698876 w 5664202"/>
              <a:gd name="connsiteY10" fmla="*/ 854069 h 946138"/>
              <a:gd name="connsiteX11" fmla="*/ 484189 w 5664202"/>
              <a:gd name="connsiteY11" fmla="*/ 801682 h 946138"/>
              <a:gd name="connsiteX12" fmla="*/ 118268 w 5664202"/>
              <a:gd name="connsiteY12" fmla="*/ 827870 h 946138"/>
              <a:gd name="connsiteX13" fmla="*/ 118268 w 5664202"/>
              <a:gd name="connsiteY13" fmla="*/ 887004 h 946138"/>
              <a:gd name="connsiteX14" fmla="*/ 59134 w 5664202"/>
              <a:gd name="connsiteY14" fmla="*/ 946138 h 946138"/>
              <a:gd name="connsiteX15" fmla="*/ 0 w 5664202"/>
              <a:gd name="connsiteY15" fmla="*/ 887004 h 946138"/>
              <a:gd name="connsiteX16" fmla="*/ 1 w 5664202"/>
              <a:gd name="connsiteY16" fmla="*/ 177402 h 946138"/>
              <a:gd name="connsiteX17" fmla="*/ 5545934 w 5664202"/>
              <a:gd name="connsiteY17" fmla="*/ 118268 h 946138"/>
              <a:gd name="connsiteX18" fmla="*/ 5605068 w 5664202"/>
              <a:gd name="connsiteY18" fmla="*/ 118268 h 946138"/>
              <a:gd name="connsiteX19" fmla="*/ 5664202 w 5664202"/>
              <a:gd name="connsiteY19" fmla="*/ 59134 h 946138"/>
              <a:gd name="connsiteX20" fmla="*/ 5605068 w 5664202"/>
              <a:gd name="connsiteY20" fmla="*/ 118268 h 946138"/>
              <a:gd name="connsiteX21" fmla="*/ 5605068 w 5664202"/>
              <a:gd name="connsiteY21" fmla="*/ 59135 h 946138"/>
              <a:gd name="connsiteX22" fmla="*/ 5575501 w 5664202"/>
              <a:gd name="connsiteY22" fmla="*/ 88702 h 946138"/>
              <a:gd name="connsiteX23" fmla="*/ 5545934 w 5664202"/>
              <a:gd name="connsiteY23" fmla="*/ 59135 h 946138"/>
              <a:gd name="connsiteX24" fmla="*/ 59135 w 5664202"/>
              <a:gd name="connsiteY24" fmla="*/ 236535 h 946138"/>
              <a:gd name="connsiteX25" fmla="*/ 59135 w 5664202"/>
              <a:gd name="connsiteY25" fmla="*/ 177402 h 946138"/>
              <a:gd name="connsiteX26" fmla="*/ 88702 w 5664202"/>
              <a:gd name="connsiteY26" fmla="*/ 147835 h 946138"/>
              <a:gd name="connsiteX27" fmla="*/ 118269 w 5664202"/>
              <a:gd name="connsiteY27" fmla="*/ 177402 h 946138"/>
              <a:gd name="connsiteX28" fmla="*/ 59135 w 5664202"/>
              <a:gd name="connsiteY28" fmla="*/ 236536 h 946138"/>
              <a:gd name="connsiteX29" fmla="*/ 1 w 5664202"/>
              <a:gd name="connsiteY29" fmla="*/ 177402 h 946138"/>
              <a:gd name="connsiteX30" fmla="*/ 118268 w 5664202"/>
              <a:gd name="connsiteY30" fmla="*/ 177402 h 946138"/>
              <a:gd name="connsiteX31" fmla="*/ 118268 w 5664202"/>
              <a:gd name="connsiteY31" fmla="*/ 827870 h 946138"/>
              <a:gd name="connsiteX32" fmla="*/ 5075239 w 5664202"/>
              <a:gd name="connsiteY32" fmla="*/ 92069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4537076 w 5664202"/>
              <a:gd name="connsiteY6" fmla="*/ 163507 h 946138"/>
              <a:gd name="connsiteX7" fmla="*/ 2970214 w 5664202"/>
              <a:gd name="connsiteY7" fmla="*/ 139694 h 946138"/>
              <a:gd name="connsiteX8" fmla="*/ 59135 w 5664202"/>
              <a:gd name="connsiteY8" fmla="*/ 118268 h 946138"/>
              <a:gd name="connsiteX9" fmla="*/ 1 w 5664202"/>
              <a:gd name="connsiteY9" fmla="*/ 177402 h 946138"/>
              <a:gd name="connsiteX10" fmla="*/ 1 w 5664202"/>
              <a:gd name="connsiteY10" fmla="*/ 887004 h 946138"/>
              <a:gd name="connsiteX11" fmla="*/ 59135 w 5664202"/>
              <a:gd name="connsiteY11" fmla="*/ 946138 h 946138"/>
              <a:gd name="connsiteX12" fmla="*/ 118269 w 5664202"/>
              <a:gd name="connsiteY12" fmla="*/ 887004 h 946138"/>
              <a:gd name="connsiteX13" fmla="*/ 118268 w 5664202"/>
              <a:gd name="connsiteY13" fmla="*/ 827870 h 946138"/>
              <a:gd name="connsiteX14" fmla="*/ 5605068 w 5664202"/>
              <a:gd name="connsiteY14" fmla="*/ 827870 h 946138"/>
              <a:gd name="connsiteX15" fmla="*/ 5664202 w 5664202"/>
              <a:gd name="connsiteY15" fmla="*/ 768736 h 946138"/>
              <a:gd name="connsiteX16" fmla="*/ 5664201 w 5664202"/>
              <a:gd name="connsiteY16" fmla="*/ 59135 h 946138"/>
              <a:gd name="connsiteX17" fmla="*/ 59135 w 5664202"/>
              <a:gd name="connsiteY17" fmla="*/ 236535 h 946138"/>
              <a:gd name="connsiteX18" fmla="*/ 118269 w 5664202"/>
              <a:gd name="connsiteY18" fmla="*/ 177401 h 946138"/>
              <a:gd name="connsiteX19" fmla="*/ 88702 w 5664202"/>
              <a:gd name="connsiteY19" fmla="*/ 147834 h 946138"/>
              <a:gd name="connsiteX20" fmla="*/ 59135 w 5664202"/>
              <a:gd name="connsiteY20" fmla="*/ 177401 h 946138"/>
              <a:gd name="connsiteX21" fmla="*/ 59135 w 5664202"/>
              <a:gd name="connsiteY21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73423 w 5664202"/>
              <a:gd name="connsiteY1" fmla="*/ 89693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4775201 w 5664202"/>
              <a:gd name="connsiteY9" fmla="*/ 806444 h 946138"/>
              <a:gd name="connsiteX10" fmla="*/ 3698876 w 5664202"/>
              <a:gd name="connsiteY10" fmla="*/ 854069 h 946138"/>
              <a:gd name="connsiteX11" fmla="*/ 484189 w 5664202"/>
              <a:gd name="connsiteY11" fmla="*/ 801682 h 946138"/>
              <a:gd name="connsiteX12" fmla="*/ 118268 w 5664202"/>
              <a:gd name="connsiteY12" fmla="*/ 827870 h 946138"/>
              <a:gd name="connsiteX13" fmla="*/ 118268 w 5664202"/>
              <a:gd name="connsiteY13" fmla="*/ 887004 h 946138"/>
              <a:gd name="connsiteX14" fmla="*/ 59134 w 5664202"/>
              <a:gd name="connsiteY14" fmla="*/ 946138 h 946138"/>
              <a:gd name="connsiteX15" fmla="*/ 0 w 5664202"/>
              <a:gd name="connsiteY15" fmla="*/ 887004 h 946138"/>
              <a:gd name="connsiteX16" fmla="*/ 1 w 5664202"/>
              <a:gd name="connsiteY16" fmla="*/ 177402 h 946138"/>
              <a:gd name="connsiteX17" fmla="*/ 5545934 w 5664202"/>
              <a:gd name="connsiteY17" fmla="*/ 118268 h 946138"/>
              <a:gd name="connsiteX18" fmla="*/ 5605068 w 5664202"/>
              <a:gd name="connsiteY18" fmla="*/ 118268 h 946138"/>
              <a:gd name="connsiteX19" fmla="*/ 5664202 w 5664202"/>
              <a:gd name="connsiteY19" fmla="*/ 59134 h 946138"/>
              <a:gd name="connsiteX20" fmla="*/ 5605068 w 5664202"/>
              <a:gd name="connsiteY20" fmla="*/ 118268 h 946138"/>
              <a:gd name="connsiteX21" fmla="*/ 5605068 w 5664202"/>
              <a:gd name="connsiteY21" fmla="*/ 59135 h 946138"/>
              <a:gd name="connsiteX22" fmla="*/ 5575501 w 5664202"/>
              <a:gd name="connsiteY22" fmla="*/ 88702 h 946138"/>
              <a:gd name="connsiteX23" fmla="*/ 5545934 w 5664202"/>
              <a:gd name="connsiteY23" fmla="*/ 59135 h 946138"/>
              <a:gd name="connsiteX24" fmla="*/ 59135 w 5664202"/>
              <a:gd name="connsiteY24" fmla="*/ 236535 h 946138"/>
              <a:gd name="connsiteX25" fmla="*/ 59135 w 5664202"/>
              <a:gd name="connsiteY25" fmla="*/ 177402 h 946138"/>
              <a:gd name="connsiteX26" fmla="*/ 88702 w 5664202"/>
              <a:gd name="connsiteY26" fmla="*/ 147835 h 946138"/>
              <a:gd name="connsiteX27" fmla="*/ 118269 w 5664202"/>
              <a:gd name="connsiteY27" fmla="*/ 177402 h 946138"/>
              <a:gd name="connsiteX28" fmla="*/ 59135 w 5664202"/>
              <a:gd name="connsiteY28" fmla="*/ 236536 h 946138"/>
              <a:gd name="connsiteX29" fmla="*/ 1 w 5664202"/>
              <a:gd name="connsiteY29" fmla="*/ 177402 h 946138"/>
              <a:gd name="connsiteX30" fmla="*/ 142081 w 5664202"/>
              <a:gd name="connsiteY30" fmla="*/ 186927 h 946138"/>
              <a:gd name="connsiteX31" fmla="*/ 118268 w 5664202"/>
              <a:gd name="connsiteY31" fmla="*/ 827870 h 946138"/>
              <a:gd name="connsiteX32" fmla="*/ 5075239 w 5664202"/>
              <a:gd name="connsiteY32" fmla="*/ 92069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4537076 w 5664202"/>
              <a:gd name="connsiteY6" fmla="*/ 163507 h 946138"/>
              <a:gd name="connsiteX7" fmla="*/ 2970214 w 5664202"/>
              <a:gd name="connsiteY7" fmla="*/ 139694 h 946138"/>
              <a:gd name="connsiteX8" fmla="*/ 59135 w 5664202"/>
              <a:gd name="connsiteY8" fmla="*/ 118268 h 946138"/>
              <a:gd name="connsiteX9" fmla="*/ 1 w 5664202"/>
              <a:gd name="connsiteY9" fmla="*/ 177402 h 946138"/>
              <a:gd name="connsiteX10" fmla="*/ 1 w 5664202"/>
              <a:gd name="connsiteY10" fmla="*/ 887004 h 946138"/>
              <a:gd name="connsiteX11" fmla="*/ 59135 w 5664202"/>
              <a:gd name="connsiteY11" fmla="*/ 946138 h 946138"/>
              <a:gd name="connsiteX12" fmla="*/ 118269 w 5664202"/>
              <a:gd name="connsiteY12" fmla="*/ 887004 h 946138"/>
              <a:gd name="connsiteX13" fmla="*/ 118268 w 5664202"/>
              <a:gd name="connsiteY13" fmla="*/ 827870 h 946138"/>
              <a:gd name="connsiteX14" fmla="*/ 5605068 w 5664202"/>
              <a:gd name="connsiteY14" fmla="*/ 827870 h 946138"/>
              <a:gd name="connsiteX15" fmla="*/ 5664202 w 5664202"/>
              <a:gd name="connsiteY15" fmla="*/ 768736 h 946138"/>
              <a:gd name="connsiteX16" fmla="*/ 5664201 w 5664202"/>
              <a:gd name="connsiteY16" fmla="*/ 59135 h 946138"/>
              <a:gd name="connsiteX17" fmla="*/ 59135 w 5664202"/>
              <a:gd name="connsiteY17" fmla="*/ 236535 h 946138"/>
              <a:gd name="connsiteX18" fmla="*/ 118269 w 5664202"/>
              <a:gd name="connsiteY18" fmla="*/ 177401 h 946138"/>
              <a:gd name="connsiteX19" fmla="*/ 88702 w 5664202"/>
              <a:gd name="connsiteY19" fmla="*/ 147834 h 946138"/>
              <a:gd name="connsiteX20" fmla="*/ 59135 w 5664202"/>
              <a:gd name="connsiteY20" fmla="*/ 177401 h 946138"/>
              <a:gd name="connsiteX21" fmla="*/ 59135 w 5664202"/>
              <a:gd name="connsiteY21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73423 w 5664202"/>
              <a:gd name="connsiteY1" fmla="*/ 89693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4775201 w 5664202"/>
              <a:gd name="connsiteY9" fmla="*/ 806444 h 946138"/>
              <a:gd name="connsiteX10" fmla="*/ 3698876 w 5664202"/>
              <a:gd name="connsiteY10" fmla="*/ 854069 h 946138"/>
              <a:gd name="connsiteX11" fmla="*/ 484189 w 5664202"/>
              <a:gd name="connsiteY11" fmla="*/ 801682 h 946138"/>
              <a:gd name="connsiteX12" fmla="*/ 118268 w 5664202"/>
              <a:gd name="connsiteY12" fmla="*/ 827870 h 946138"/>
              <a:gd name="connsiteX13" fmla="*/ 118268 w 5664202"/>
              <a:gd name="connsiteY13" fmla="*/ 887004 h 946138"/>
              <a:gd name="connsiteX14" fmla="*/ 59134 w 5664202"/>
              <a:gd name="connsiteY14" fmla="*/ 946138 h 946138"/>
              <a:gd name="connsiteX15" fmla="*/ 0 w 5664202"/>
              <a:gd name="connsiteY15" fmla="*/ 887004 h 946138"/>
              <a:gd name="connsiteX16" fmla="*/ 1 w 5664202"/>
              <a:gd name="connsiteY16" fmla="*/ 177402 h 946138"/>
              <a:gd name="connsiteX17" fmla="*/ 5545934 w 5664202"/>
              <a:gd name="connsiteY17" fmla="*/ 118268 h 946138"/>
              <a:gd name="connsiteX18" fmla="*/ 5605068 w 5664202"/>
              <a:gd name="connsiteY18" fmla="*/ 118268 h 946138"/>
              <a:gd name="connsiteX19" fmla="*/ 5664202 w 5664202"/>
              <a:gd name="connsiteY19" fmla="*/ 59134 h 946138"/>
              <a:gd name="connsiteX20" fmla="*/ 5605068 w 5664202"/>
              <a:gd name="connsiteY20" fmla="*/ 118268 h 946138"/>
              <a:gd name="connsiteX21" fmla="*/ 5605068 w 5664202"/>
              <a:gd name="connsiteY21" fmla="*/ 59135 h 946138"/>
              <a:gd name="connsiteX22" fmla="*/ 5575501 w 5664202"/>
              <a:gd name="connsiteY22" fmla="*/ 88702 h 946138"/>
              <a:gd name="connsiteX23" fmla="*/ 5545934 w 5664202"/>
              <a:gd name="connsiteY23" fmla="*/ 59135 h 946138"/>
              <a:gd name="connsiteX24" fmla="*/ 59135 w 5664202"/>
              <a:gd name="connsiteY24" fmla="*/ 236535 h 946138"/>
              <a:gd name="connsiteX25" fmla="*/ 59135 w 5664202"/>
              <a:gd name="connsiteY25" fmla="*/ 177402 h 946138"/>
              <a:gd name="connsiteX26" fmla="*/ 88702 w 5664202"/>
              <a:gd name="connsiteY26" fmla="*/ 147835 h 946138"/>
              <a:gd name="connsiteX27" fmla="*/ 118269 w 5664202"/>
              <a:gd name="connsiteY27" fmla="*/ 177402 h 946138"/>
              <a:gd name="connsiteX28" fmla="*/ 59135 w 5664202"/>
              <a:gd name="connsiteY28" fmla="*/ 236536 h 946138"/>
              <a:gd name="connsiteX29" fmla="*/ 1 w 5664202"/>
              <a:gd name="connsiteY29" fmla="*/ 177402 h 946138"/>
              <a:gd name="connsiteX30" fmla="*/ 142081 w 5664202"/>
              <a:gd name="connsiteY30" fmla="*/ 186927 h 946138"/>
              <a:gd name="connsiteX31" fmla="*/ 80168 w 5664202"/>
              <a:gd name="connsiteY31" fmla="*/ 804058 h 946138"/>
              <a:gd name="connsiteX32" fmla="*/ 5075239 w 5664202"/>
              <a:gd name="connsiteY32" fmla="*/ 92069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4537076 w 5664202"/>
              <a:gd name="connsiteY6" fmla="*/ 163507 h 946138"/>
              <a:gd name="connsiteX7" fmla="*/ 2970214 w 5664202"/>
              <a:gd name="connsiteY7" fmla="*/ 139694 h 946138"/>
              <a:gd name="connsiteX8" fmla="*/ 59135 w 5664202"/>
              <a:gd name="connsiteY8" fmla="*/ 118268 h 946138"/>
              <a:gd name="connsiteX9" fmla="*/ 1 w 5664202"/>
              <a:gd name="connsiteY9" fmla="*/ 177402 h 946138"/>
              <a:gd name="connsiteX10" fmla="*/ 1 w 5664202"/>
              <a:gd name="connsiteY10" fmla="*/ 887004 h 946138"/>
              <a:gd name="connsiteX11" fmla="*/ 59135 w 5664202"/>
              <a:gd name="connsiteY11" fmla="*/ 946138 h 946138"/>
              <a:gd name="connsiteX12" fmla="*/ 118269 w 5664202"/>
              <a:gd name="connsiteY12" fmla="*/ 887004 h 946138"/>
              <a:gd name="connsiteX13" fmla="*/ 118268 w 5664202"/>
              <a:gd name="connsiteY13" fmla="*/ 827870 h 946138"/>
              <a:gd name="connsiteX14" fmla="*/ 5605068 w 5664202"/>
              <a:gd name="connsiteY14" fmla="*/ 827870 h 946138"/>
              <a:gd name="connsiteX15" fmla="*/ 5664202 w 5664202"/>
              <a:gd name="connsiteY15" fmla="*/ 768736 h 946138"/>
              <a:gd name="connsiteX16" fmla="*/ 5664201 w 5664202"/>
              <a:gd name="connsiteY16" fmla="*/ 59135 h 946138"/>
              <a:gd name="connsiteX17" fmla="*/ 59135 w 5664202"/>
              <a:gd name="connsiteY17" fmla="*/ 236535 h 946138"/>
              <a:gd name="connsiteX18" fmla="*/ 118269 w 5664202"/>
              <a:gd name="connsiteY18" fmla="*/ 177401 h 946138"/>
              <a:gd name="connsiteX19" fmla="*/ 88702 w 5664202"/>
              <a:gd name="connsiteY19" fmla="*/ 147834 h 946138"/>
              <a:gd name="connsiteX20" fmla="*/ 59135 w 5664202"/>
              <a:gd name="connsiteY20" fmla="*/ 177401 h 946138"/>
              <a:gd name="connsiteX21" fmla="*/ 59135 w 5664202"/>
              <a:gd name="connsiteY21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73423 w 5664202"/>
              <a:gd name="connsiteY1" fmla="*/ 89693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4775201 w 5664202"/>
              <a:gd name="connsiteY9" fmla="*/ 806444 h 946138"/>
              <a:gd name="connsiteX10" fmla="*/ 3698876 w 5664202"/>
              <a:gd name="connsiteY10" fmla="*/ 854069 h 946138"/>
              <a:gd name="connsiteX11" fmla="*/ 484189 w 5664202"/>
              <a:gd name="connsiteY11" fmla="*/ 801682 h 946138"/>
              <a:gd name="connsiteX12" fmla="*/ 118268 w 5664202"/>
              <a:gd name="connsiteY12" fmla="*/ 827870 h 946138"/>
              <a:gd name="connsiteX13" fmla="*/ 118268 w 5664202"/>
              <a:gd name="connsiteY13" fmla="*/ 887004 h 946138"/>
              <a:gd name="connsiteX14" fmla="*/ 59134 w 5664202"/>
              <a:gd name="connsiteY14" fmla="*/ 946138 h 946138"/>
              <a:gd name="connsiteX15" fmla="*/ 0 w 5664202"/>
              <a:gd name="connsiteY15" fmla="*/ 887004 h 946138"/>
              <a:gd name="connsiteX16" fmla="*/ 1 w 5664202"/>
              <a:gd name="connsiteY16" fmla="*/ 177402 h 946138"/>
              <a:gd name="connsiteX17" fmla="*/ 5545934 w 5664202"/>
              <a:gd name="connsiteY17" fmla="*/ 118268 h 946138"/>
              <a:gd name="connsiteX18" fmla="*/ 5605068 w 5664202"/>
              <a:gd name="connsiteY18" fmla="*/ 118268 h 946138"/>
              <a:gd name="connsiteX19" fmla="*/ 5664202 w 5664202"/>
              <a:gd name="connsiteY19" fmla="*/ 59134 h 946138"/>
              <a:gd name="connsiteX20" fmla="*/ 5605068 w 5664202"/>
              <a:gd name="connsiteY20" fmla="*/ 118268 h 946138"/>
              <a:gd name="connsiteX21" fmla="*/ 5605068 w 5664202"/>
              <a:gd name="connsiteY21" fmla="*/ 59135 h 946138"/>
              <a:gd name="connsiteX22" fmla="*/ 5575501 w 5664202"/>
              <a:gd name="connsiteY22" fmla="*/ 88702 h 946138"/>
              <a:gd name="connsiteX23" fmla="*/ 5545934 w 5664202"/>
              <a:gd name="connsiteY23" fmla="*/ 59135 h 946138"/>
              <a:gd name="connsiteX24" fmla="*/ 59135 w 5664202"/>
              <a:gd name="connsiteY24" fmla="*/ 236535 h 946138"/>
              <a:gd name="connsiteX25" fmla="*/ 59135 w 5664202"/>
              <a:gd name="connsiteY25" fmla="*/ 177402 h 946138"/>
              <a:gd name="connsiteX26" fmla="*/ 88702 w 5664202"/>
              <a:gd name="connsiteY26" fmla="*/ 147835 h 946138"/>
              <a:gd name="connsiteX27" fmla="*/ 118269 w 5664202"/>
              <a:gd name="connsiteY27" fmla="*/ 177402 h 946138"/>
              <a:gd name="connsiteX28" fmla="*/ 59135 w 5664202"/>
              <a:gd name="connsiteY28" fmla="*/ 236536 h 946138"/>
              <a:gd name="connsiteX29" fmla="*/ 1 w 5664202"/>
              <a:gd name="connsiteY29" fmla="*/ 177402 h 946138"/>
              <a:gd name="connsiteX30" fmla="*/ 142081 w 5664202"/>
              <a:gd name="connsiteY30" fmla="*/ 186927 h 946138"/>
              <a:gd name="connsiteX31" fmla="*/ 113506 w 5664202"/>
              <a:gd name="connsiteY31" fmla="*/ 832633 h 946138"/>
              <a:gd name="connsiteX32" fmla="*/ 5075239 w 5664202"/>
              <a:gd name="connsiteY32" fmla="*/ 92069 h 946138"/>
              <a:gd name="connsiteX0" fmla="*/ 5664201 w 5664202"/>
              <a:gd name="connsiteY0" fmla="*/ 59135 h 946138"/>
              <a:gd name="connsiteX1" fmla="*/ 5605067 w 5664202"/>
              <a:gd name="connsiteY1" fmla="*/ 118269 h 946138"/>
              <a:gd name="connsiteX2" fmla="*/ 5605068 w 5664202"/>
              <a:gd name="connsiteY2" fmla="*/ 59135 h 946138"/>
              <a:gd name="connsiteX3" fmla="*/ 5575501 w 5664202"/>
              <a:gd name="connsiteY3" fmla="*/ 88702 h 946138"/>
              <a:gd name="connsiteX4" fmla="*/ 5545934 w 5664202"/>
              <a:gd name="connsiteY4" fmla="*/ 59135 h 946138"/>
              <a:gd name="connsiteX5" fmla="*/ 5545934 w 5664202"/>
              <a:gd name="connsiteY5" fmla="*/ 118268 h 946138"/>
              <a:gd name="connsiteX6" fmla="*/ 4537076 w 5664202"/>
              <a:gd name="connsiteY6" fmla="*/ 163507 h 946138"/>
              <a:gd name="connsiteX7" fmla="*/ 2970214 w 5664202"/>
              <a:gd name="connsiteY7" fmla="*/ 139694 h 946138"/>
              <a:gd name="connsiteX8" fmla="*/ 59135 w 5664202"/>
              <a:gd name="connsiteY8" fmla="*/ 118268 h 946138"/>
              <a:gd name="connsiteX9" fmla="*/ 1 w 5664202"/>
              <a:gd name="connsiteY9" fmla="*/ 177402 h 946138"/>
              <a:gd name="connsiteX10" fmla="*/ 1 w 5664202"/>
              <a:gd name="connsiteY10" fmla="*/ 887004 h 946138"/>
              <a:gd name="connsiteX11" fmla="*/ 59135 w 5664202"/>
              <a:gd name="connsiteY11" fmla="*/ 946138 h 946138"/>
              <a:gd name="connsiteX12" fmla="*/ 118269 w 5664202"/>
              <a:gd name="connsiteY12" fmla="*/ 887004 h 946138"/>
              <a:gd name="connsiteX13" fmla="*/ 118268 w 5664202"/>
              <a:gd name="connsiteY13" fmla="*/ 827870 h 946138"/>
              <a:gd name="connsiteX14" fmla="*/ 5605068 w 5664202"/>
              <a:gd name="connsiteY14" fmla="*/ 827870 h 946138"/>
              <a:gd name="connsiteX15" fmla="*/ 5664202 w 5664202"/>
              <a:gd name="connsiteY15" fmla="*/ 768736 h 946138"/>
              <a:gd name="connsiteX16" fmla="*/ 5664201 w 5664202"/>
              <a:gd name="connsiteY16" fmla="*/ 59135 h 946138"/>
              <a:gd name="connsiteX17" fmla="*/ 59135 w 5664202"/>
              <a:gd name="connsiteY17" fmla="*/ 236535 h 946138"/>
              <a:gd name="connsiteX18" fmla="*/ 118269 w 5664202"/>
              <a:gd name="connsiteY18" fmla="*/ 177401 h 946138"/>
              <a:gd name="connsiteX19" fmla="*/ 88702 w 5664202"/>
              <a:gd name="connsiteY19" fmla="*/ 147834 h 946138"/>
              <a:gd name="connsiteX20" fmla="*/ 59135 w 5664202"/>
              <a:gd name="connsiteY20" fmla="*/ 177401 h 946138"/>
              <a:gd name="connsiteX21" fmla="*/ 59135 w 5664202"/>
              <a:gd name="connsiteY21" fmla="*/ 236535 h 946138"/>
              <a:gd name="connsiteX0" fmla="*/ 59135 w 5664202"/>
              <a:gd name="connsiteY0" fmla="*/ 236535 h 946138"/>
              <a:gd name="connsiteX1" fmla="*/ 118269 w 5664202"/>
              <a:gd name="connsiteY1" fmla="*/ 177401 h 946138"/>
              <a:gd name="connsiteX2" fmla="*/ 88702 w 5664202"/>
              <a:gd name="connsiteY2" fmla="*/ 147834 h 946138"/>
              <a:gd name="connsiteX3" fmla="*/ 59135 w 5664202"/>
              <a:gd name="connsiteY3" fmla="*/ 177401 h 946138"/>
              <a:gd name="connsiteX4" fmla="*/ 59135 w 5664202"/>
              <a:gd name="connsiteY4" fmla="*/ 236535 h 946138"/>
              <a:gd name="connsiteX5" fmla="*/ 5605068 w 5664202"/>
              <a:gd name="connsiteY5" fmla="*/ 118268 h 946138"/>
              <a:gd name="connsiteX6" fmla="*/ 5664202 w 5664202"/>
              <a:gd name="connsiteY6" fmla="*/ 59134 h 946138"/>
              <a:gd name="connsiteX7" fmla="*/ 5605068 w 5664202"/>
              <a:gd name="connsiteY7" fmla="*/ 0 h 946138"/>
              <a:gd name="connsiteX8" fmla="*/ 5545934 w 5664202"/>
              <a:gd name="connsiteY8" fmla="*/ 59134 h 946138"/>
              <a:gd name="connsiteX9" fmla="*/ 5575501 w 5664202"/>
              <a:gd name="connsiteY9" fmla="*/ 88701 h 946138"/>
              <a:gd name="connsiteX10" fmla="*/ 5605068 w 5664202"/>
              <a:gd name="connsiteY10" fmla="*/ 59134 h 946138"/>
              <a:gd name="connsiteX11" fmla="*/ 5605068 w 5664202"/>
              <a:gd name="connsiteY11" fmla="*/ 118268 h 946138"/>
              <a:gd name="connsiteX0" fmla="*/ 1 w 5664202"/>
              <a:gd name="connsiteY0" fmla="*/ 177402 h 946138"/>
              <a:gd name="connsiteX1" fmla="*/ 73423 w 5664202"/>
              <a:gd name="connsiteY1" fmla="*/ 89693 h 946138"/>
              <a:gd name="connsiteX2" fmla="*/ 665164 w 5664202"/>
              <a:gd name="connsiteY2" fmla="*/ 92069 h 946138"/>
              <a:gd name="connsiteX3" fmla="*/ 5545934 w 5664202"/>
              <a:gd name="connsiteY3" fmla="*/ 118268 h 946138"/>
              <a:gd name="connsiteX4" fmla="*/ 5545934 w 5664202"/>
              <a:gd name="connsiteY4" fmla="*/ 59135 h 946138"/>
              <a:gd name="connsiteX5" fmla="*/ 5605068 w 5664202"/>
              <a:gd name="connsiteY5" fmla="*/ 1 h 946138"/>
              <a:gd name="connsiteX6" fmla="*/ 5664202 w 5664202"/>
              <a:gd name="connsiteY6" fmla="*/ 59135 h 946138"/>
              <a:gd name="connsiteX7" fmla="*/ 5664201 w 5664202"/>
              <a:gd name="connsiteY7" fmla="*/ 768737 h 946138"/>
              <a:gd name="connsiteX8" fmla="*/ 5605067 w 5664202"/>
              <a:gd name="connsiteY8" fmla="*/ 827871 h 946138"/>
              <a:gd name="connsiteX9" fmla="*/ 4775201 w 5664202"/>
              <a:gd name="connsiteY9" fmla="*/ 806444 h 946138"/>
              <a:gd name="connsiteX10" fmla="*/ 3698876 w 5664202"/>
              <a:gd name="connsiteY10" fmla="*/ 854069 h 946138"/>
              <a:gd name="connsiteX11" fmla="*/ 484189 w 5664202"/>
              <a:gd name="connsiteY11" fmla="*/ 801682 h 946138"/>
              <a:gd name="connsiteX12" fmla="*/ 118268 w 5664202"/>
              <a:gd name="connsiteY12" fmla="*/ 827870 h 946138"/>
              <a:gd name="connsiteX13" fmla="*/ 118268 w 5664202"/>
              <a:gd name="connsiteY13" fmla="*/ 887004 h 946138"/>
              <a:gd name="connsiteX14" fmla="*/ 59134 w 5664202"/>
              <a:gd name="connsiteY14" fmla="*/ 946138 h 946138"/>
              <a:gd name="connsiteX15" fmla="*/ 0 w 5664202"/>
              <a:gd name="connsiteY15" fmla="*/ 887004 h 946138"/>
              <a:gd name="connsiteX16" fmla="*/ 1 w 5664202"/>
              <a:gd name="connsiteY16" fmla="*/ 177402 h 946138"/>
              <a:gd name="connsiteX17" fmla="*/ 5545934 w 5664202"/>
              <a:gd name="connsiteY17" fmla="*/ 118268 h 946138"/>
              <a:gd name="connsiteX18" fmla="*/ 5605068 w 5664202"/>
              <a:gd name="connsiteY18" fmla="*/ 118268 h 946138"/>
              <a:gd name="connsiteX19" fmla="*/ 5664202 w 5664202"/>
              <a:gd name="connsiteY19" fmla="*/ 59134 h 946138"/>
              <a:gd name="connsiteX20" fmla="*/ 5605068 w 5664202"/>
              <a:gd name="connsiteY20" fmla="*/ 118268 h 946138"/>
              <a:gd name="connsiteX21" fmla="*/ 5605068 w 5664202"/>
              <a:gd name="connsiteY21" fmla="*/ 59135 h 946138"/>
              <a:gd name="connsiteX22" fmla="*/ 5575501 w 5664202"/>
              <a:gd name="connsiteY22" fmla="*/ 88702 h 946138"/>
              <a:gd name="connsiteX23" fmla="*/ 5545934 w 5664202"/>
              <a:gd name="connsiteY23" fmla="*/ 59135 h 946138"/>
              <a:gd name="connsiteX24" fmla="*/ 59135 w 5664202"/>
              <a:gd name="connsiteY24" fmla="*/ 236535 h 946138"/>
              <a:gd name="connsiteX25" fmla="*/ 59135 w 5664202"/>
              <a:gd name="connsiteY25" fmla="*/ 177402 h 946138"/>
              <a:gd name="connsiteX26" fmla="*/ 88702 w 5664202"/>
              <a:gd name="connsiteY26" fmla="*/ 147835 h 946138"/>
              <a:gd name="connsiteX27" fmla="*/ 118269 w 5664202"/>
              <a:gd name="connsiteY27" fmla="*/ 177402 h 946138"/>
              <a:gd name="connsiteX28" fmla="*/ 59135 w 5664202"/>
              <a:gd name="connsiteY28" fmla="*/ 236536 h 946138"/>
              <a:gd name="connsiteX29" fmla="*/ 1 w 5664202"/>
              <a:gd name="connsiteY29" fmla="*/ 177402 h 946138"/>
              <a:gd name="connsiteX30" fmla="*/ 142081 w 5664202"/>
              <a:gd name="connsiteY30" fmla="*/ 186927 h 946138"/>
              <a:gd name="connsiteX31" fmla="*/ 113506 w 5664202"/>
              <a:gd name="connsiteY31" fmla="*/ 832633 h 946138"/>
              <a:gd name="connsiteX0" fmla="*/ 5676900 w 5676901"/>
              <a:gd name="connsiteY0" fmla="*/ 59135 h 947373"/>
              <a:gd name="connsiteX1" fmla="*/ 5617766 w 5676901"/>
              <a:gd name="connsiteY1" fmla="*/ 118269 h 947373"/>
              <a:gd name="connsiteX2" fmla="*/ 5617767 w 5676901"/>
              <a:gd name="connsiteY2" fmla="*/ 59135 h 947373"/>
              <a:gd name="connsiteX3" fmla="*/ 5588200 w 5676901"/>
              <a:gd name="connsiteY3" fmla="*/ 88702 h 947373"/>
              <a:gd name="connsiteX4" fmla="*/ 5558633 w 5676901"/>
              <a:gd name="connsiteY4" fmla="*/ 59135 h 947373"/>
              <a:gd name="connsiteX5" fmla="*/ 5558633 w 5676901"/>
              <a:gd name="connsiteY5" fmla="*/ 118268 h 947373"/>
              <a:gd name="connsiteX6" fmla="*/ 4549775 w 5676901"/>
              <a:gd name="connsiteY6" fmla="*/ 163507 h 947373"/>
              <a:gd name="connsiteX7" fmla="*/ 2982913 w 5676901"/>
              <a:gd name="connsiteY7" fmla="*/ 139694 h 947373"/>
              <a:gd name="connsiteX8" fmla="*/ 71834 w 5676901"/>
              <a:gd name="connsiteY8" fmla="*/ 118268 h 947373"/>
              <a:gd name="connsiteX9" fmla="*/ 12700 w 5676901"/>
              <a:gd name="connsiteY9" fmla="*/ 177402 h 947373"/>
              <a:gd name="connsiteX10" fmla="*/ 12700 w 5676901"/>
              <a:gd name="connsiteY10" fmla="*/ 887004 h 947373"/>
              <a:gd name="connsiteX11" fmla="*/ 71834 w 5676901"/>
              <a:gd name="connsiteY11" fmla="*/ 946138 h 947373"/>
              <a:gd name="connsiteX12" fmla="*/ 130968 w 5676901"/>
              <a:gd name="connsiteY12" fmla="*/ 887004 h 947373"/>
              <a:gd name="connsiteX13" fmla="*/ 130967 w 5676901"/>
              <a:gd name="connsiteY13" fmla="*/ 827870 h 947373"/>
              <a:gd name="connsiteX14" fmla="*/ 5617767 w 5676901"/>
              <a:gd name="connsiteY14" fmla="*/ 827870 h 947373"/>
              <a:gd name="connsiteX15" fmla="*/ 5676901 w 5676901"/>
              <a:gd name="connsiteY15" fmla="*/ 768736 h 947373"/>
              <a:gd name="connsiteX16" fmla="*/ 5676900 w 5676901"/>
              <a:gd name="connsiteY16" fmla="*/ 59135 h 947373"/>
              <a:gd name="connsiteX17" fmla="*/ 71834 w 5676901"/>
              <a:gd name="connsiteY17" fmla="*/ 236535 h 947373"/>
              <a:gd name="connsiteX18" fmla="*/ 130968 w 5676901"/>
              <a:gd name="connsiteY18" fmla="*/ 177401 h 947373"/>
              <a:gd name="connsiteX19" fmla="*/ 101401 w 5676901"/>
              <a:gd name="connsiteY19" fmla="*/ 147834 h 947373"/>
              <a:gd name="connsiteX20" fmla="*/ 71834 w 5676901"/>
              <a:gd name="connsiteY20" fmla="*/ 177401 h 947373"/>
              <a:gd name="connsiteX21" fmla="*/ 71834 w 5676901"/>
              <a:gd name="connsiteY21" fmla="*/ 236535 h 947373"/>
              <a:gd name="connsiteX0" fmla="*/ 71834 w 5676901"/>
              <a:gd name="connsiteY0" fmla="*/ 236535 h 947373"/>
              <a:gd name="connsiteX1" fmla="*/ 130968 w 5676901"/>
              <a:gd name="connsiteY1" fmla="*/ 177401 h 947373"/>
              <a:gd name="connsiteX2" fmla="*/ 101401 w 5676901"/>
              <a:gd name="connsiteY2" fmla="*/ 147834 h 947373"/>
              <a:gd name="connsiteX3" fmla="*/ 71834 w 5676901"/>
              <a:gd name="connsiteY3" fmla="*/ 177401 h 947373"/>
              <a:gd name="connsiteX4" fmla="*/ 71834 w 5676901"/>
              <a:gd name="connsiteY4" fmla="*/ 236535 h 947373"/>
              <a:gd name="connsiteX5" fmla="*/ 5617767 w 5676901"/>
              <a:gd name="connsiteY5" fmla="*/ 118268 h 947373"/>
              <a:gd name="connsiteX6" fmla="*/ 5676901 w 5676901"/>
              <a:gd name="connsiteY6" fmla="*/ 59134 h 947373"/>
              <a:gd name="connsiteX7" fmla="*/ 5617767 w 5676901"/>
              <a:gd name="connsiteY7" fmla="*/ 0 h 947373"/>
              <a:gd name="connsiteX8" fmla="*/ 5558633 w 5676901"/>
              <a:gd name="connsiteY8" fmla="*/ 59134 h 947373"/>
              <a:gd name="connsiteX9" fmla="*/ 5588200 w 5676901"/>
              <a:gd name="connsiteY9" fmla="*/ 88701 h 947373"/>
              <a:gd name="connsiteX10" fmla="*/ 5617767 w 5676901"/>
              <a:gd name="connsiteY10" fmla="*/ 59134 h 947373"/>
              <a:gd name="connsiteX11" fmla="*/ 5617767 w 5676901"/>
              <a:gd name="connsiteY11" fmla="*/ 118268 h 947373"/>
              <a:gd name="connsiteX0" fmla="*/ 12700 w 5676901"/>
              <a:gd name="connsiteY0" fmla="*/ 177402 h 947373"/>
              <a:gd name="connsiteX1" fmla="*/ 86122 w 5676901"/>
              <a:gd name="connsiteY1" fmla="*/ 89693 h 947373"/>
              <a:gd name="connsiteX2" fmla="*/ 677863 w 5676901"/>
              <a:gd name="connsiteY2" fmla="*/ 92069 h 947373"/>
              <a:gd name="connsiteX3" fmla="*/ 5558633 w 5676901"/>
              <a:gd name="connsiteY3" fmla="*/ 118268 h 947373"/>
              <a:gd name="connsiteX4" fmla="*/ 5558633 w 5676901"/>
              <a:gd name="connsiteY4" fmla="*/ 59135 h 947373"/>
              <a:gd name="connsiteX5" fmla="*/ 5617767 w 5676901"/>
              <a:gd name="connsiteY5" fmla="*/ 1 h 947373"/>
              <a:gd name="connsiteX6" fmla="*/ 5676901 w 5676901"/>
              <a:gd name="connsiteY6" fmla="*/ 59135 h 947373"/>
              <a:gd name="connsiteX7" fmla="*/ 5676900 w 5676901"/>
              <a:gd name="connsiteY7" fmla="*/ 768737 h 947373"/>
              <a:gd name="connsiteX8" fmla="*/ 5617766 w 5676901"/>
              <a:gd name="connsiteY8" fmla="*/ 827871 h 947373"/>
              <a:gd name="connsiteX9" fmla="*/ 4787900 w 5676901"/>
              <a:gd name="connsiteY9" fmla="*/ 806444 h 947373"/>
              <a:gd name="connsiteX10" fmla="*/ 3711575 w 5676901"/>
              <a:gd name="connsiteY10" fmla="*/ 854069 h 947373"/>
              <a:gd name="connsiteX11" fmla="*/ 496888 w 5676901"/>
              <a:gd name="connsiteY11" fmla="*/ 801682 h 947373"/>
              <a:gd name="connsiteX12" fmla="*/ 130967 w 5676901"/>
              <a:gd name="connsiteY12" fmla="*/ 827870 h 947373"/>
              <a:gd name="connsiteX13" fmla="*/ 130967 w 5676901"/>
              <a:gd name="connsiteY13" fmla="*/ 887004 h 947373"/>
              <a:gd name="connsiteX14" fmla="*/ 71833 w 5676901"/>
              <a:gd name="connsiteY14" fmla="*/ 946138 h 947373"/>
              <a:gd name="connsiteX15" fmla="*/ 12699 w 5676901"/>
              <a:gd name="connsiteY15" fmla="*/ 887004 h 947373"/>
              <a:gd name="connsiteX16" fmla="*/ 0 w 5676901"/>
              <a:gd name="connsiteY16" fmla="*/ 501644 h 947373"/>
              <a:gd name="connsiteX17" fmla="*/ 12700 w 5676901"/>
              <a:gd name="connsiteY17" fmla="*/ 177402 h 947373"/>
              <a:gd name="connsiteX18" fmla="*/ 5558633 w 5676901"/>
              <a:gd name="connsiteY18" fmla="*/ 118268 h 947373"/>
              <a:gd name="connsiteX19" fmla="*/ 5617767 w 5676901"/>
              <a:gd name="connsiteY19" fmla="*/ 118268 h 947373"/>
              <a:gd name="connsiteX20" fmla="*/ 5676901 w 5676901"/>
              <a:gd name="connsiteY20" fmla="*/ 59134 h 947373"/>
              <a:gd name="connsiteX21" fmla="*/ 5617767 w 5676901"/>
              <a:gd name="connsiteY21" fmla="*/ 118268 h 947373"/>
              <a:gd name="connsiteX22" fmla="*/ 5617767 w 5676901"/>
              <a:gd name="connsiteY22" fmla="*/ 59135 h 947373"/>
              <a:gd name="connsiteX23" fmla="*/ 5588200 w 5676901"/>
              <a:gd name="connsiteY23" fmla="*/ 88702 h 947373"/>
              <a:gd name="connsiteX24" fmla="*/ 5558633 w 5676901"/>
              <a:gd name="connsiteY24" fmla="*/ 59135 h 947373"/>
              <a:gd name="connsiteX25" fmla="*/ 71834 w 5676901"/>
              <a:gd name="connsiteY25" fmla="*/ 236535 h 947373"/>
              <a:gd name="connsiteX26" fmla="*/ 71834 w 5676901"/>
              <a:gd name="connsiteY26" fmla="*/ 177402 h 947373"/>
              <a:gd name="connsiteX27" fmla="*/ 101401 w 5676901"/>
              <a:gd name="connsiteY27" fmla="*/ 147835 h 947373"/>
              <a:gd name="connsiteX28" fmla="*/ 130968 w 5676901"/>
              <a:gd name="connsiteY28" fmla="*/ 177402 h 947373"/>
              <a:gd name="connsiteX29" fmla="*/ 71834 w 5676901"/>
              <a:gd name="connsiteY29" fmla="*/ 236536 h 947373"/>
              <a:gd name="connsiteX30" fmla="*/ 12700 w 5676901"/>
              <a:gd name="connsiteY30" fmla="*/ 177402 h 947373"/>
              <a:gd name="connsiteX31" fmla="*/ 154780 w 5676901"/>
              <a:gd name="connsiteY31" fmla="*/ 186927 h 947373"/>
              <a:gd name="connsiteX32" fmla="*/ 126205 w 5676901"/>
              <a:gd name="connsiteY32" fmla="*/ 832633 h 947373"/>
              <a:gd name="connsiteX0" fmla="*/ 5676900 w 5676901"/>
              <a:gd name="connsiteY0" fmla="*/ 59135 h 946138"/>
              <a:gd name="connsiteX1" fmla="*/ 5617766 w 5676901"/>
              <a:gd name="connsiteY1" fmla="*/ 118269 h 946138"/>
              <a:gd name="connsiteX2" fmla="*/ 5617767 w 5676901"/>
              <a:gd name="connsiteY2" fmla="*/ 59135 h 946138"/>
              <a:gd name="connsiteX3" fmla="*/ 5588200 w 5676901"/>
              <a:gd name="connsiteY3" fmla="*/ 88702 h 946138"/>
              <a:gd name="connsiteX4" fmla="*/ 5558633 w 5676901"/>
              <a:gd name="connsiteY4" fmla="*/ 59135 h 946138"/>
              <a:gd name="connsiteX5" fmla="*/ 5558633 w 5676901"/>
              <a:gd name="connsiteY5" fmla="*/ 118268 h 946138"/>
              <a:gd name="connsiteX6" fmla="*/ 4549775 w 5676901"/>
              <a:gd name="connsiteY6" fmla="*/ 163507 h 946138"/>
              <a:gd name="connsiteX7" fmla="*/ 2982913 w 5676901"/>
              <a:gd name="connsiteY7" fmla="*/ 139694 h 946138"/>
              <a:gd name="connsiteX8" fmla="*/ 71834 w 5676901"/>
              <a:gd name="connsiteY8" fmla="*/ 118268 h 946138"/>
              <a:gd name="connsiteX9" fmla="*/ 12700 w 5676901"/>
              <a:gd name="connsiteY9" fmla="*/ 177402 h 946138"/>
              <a:gd name="connsiteX10" fmla="*/ 12700 w 5676901"/>
              <a:gd name="connsiteY10" fmla="*/ 887004 h 946138"/>
              <a:gd name="connsiteX11" fmla="*/ 71834 w 5676901"/>
              <a:gd name="connsiteY11" fmla="*/ 946138 h 946138"/>
              <a:gd name="connsiteX12" fmla="*/ 130968 w 5676901"/>
              <a:gd name="connsiteY12" fmla="*/ 887004 h 946138"/>
              <a:gd name="connsiteX13" fmla="*/ 130967 w 5676901"/>
              <a:gd name="connsiteY13" fmla="*/ 827870 h 946138"/>
              <a:gd name="connsiteX14" fmla="*/ 5617767 w 5676901"/>
              <a:gd name="connsiteY14" fmla="*/ 827870 h 946138"/>
              <a:gd name="connsiteX15" fmla="*/ 5676901 w 5676901"/>
              <a:gd name="connsiteY15" fmla="*/ 768736 h 946138"/>
              <a:gd name="connsiteX16" fmla="*/ 5676900 w 5676901"/>
              <a:gd name="connsiteY16" fmla="*/ 59135 h 946138"/>
              <a:gd name="connsiteX17" fmla="*/ 71834 w 5676901"/>
              <a:gd name="connsiteY17" fmla="*/ 236535 h 946138"/>
              <a:gd name="connsiteX18" fmla="*/ 130968 w 5676901"/>
              <a:gd name="connsiteY18" fmla="*/ 177401 h 946138"/>
              <a:gd name="connsiteX19" fmla="*/ 101401 w 5676901"/>
              <a:gd name="connsiteY19" fmla="*/ 147834 h 946138"/>
              <a:gd name="connsiteX20" fmla="*/ 71834 w 5676901"/>
              <a:gd name="connsiteY20" fmla="*/ 177401 h 946138"/>
              <a:gd name="connsiteX21" fmla="*/ 71834 w 5676901"/>
              <a:gd name="connsiteY21" fmla="*/ 236535 h 946138"/>
              <a:gd name="connsiteX0" fmla="*/ 71834 w 5676901"/>
              <a:gd name="connsiteY0" fmla="*/ 236535 h 946138"/>
              <a:gd name="connsiteX1" fmla="*/ 130968 w 5676901"/>
              <a:gd name="connsiteY1" fmla="*/ 177401 h 946138"/>
              <a:gd name="connsiteX2" fmla="*/ 101401 w 5676901"/>
              <a:gd name="connsiteY2" fmla="*/ 147834 h 946138"/>
              <a:gd name="connsiteX3" fmla="*/ 71834 w 5676901"/>
              <a:gd name="connsiteY3" fmla="*/ 177401 h 946138"/>
              <a:gd name="connsiteX4" fmla="*/ 71834 w 5676901"/>
              <a:gd name="connsiteY4" fmla="*/ 236535 h 946138"/>
              <a:gd name="connsiteX5" fmla="*/ 5617767 w 5676901"/>
              <a:gd name="connsiteY5" fmla="*/ 118268 h 946138"/>
              <a:gd name="connsiteX6" fmla="*/ 5676901 w 5676901"/>
              <a:gd name="connsiteY6" fmla="*/ 59134 h 946138"/>
              <a:gd name="connsiteX7" fmla="*/ 5617767 w 5676901"/>
              <a:gd name="connsiteY7" fmla="*/ 0 h 946138"/>
              <a:gd name="connsiteX8" fmla="*/ 5558633 w 5676901"/>
              <a:gd name="connsiteY8" fmla="*/ 59134 h 946138"/>
              <a:gd name="connsiteX9" fmla="*/ 5588200 w 5676901"/>
              <a:gd name="connsiteY9" fmla="*/ 88701 h 946138"/>
              <a:gd name="connsiteX10" fmla="*/ 5617767 w 5676901"/>
              <a:gd name="connsiteY10" fmla="*/ 59134 h 946138"/>
              <a:gd name="connsiteX11" fmla="*/ 5617767 w 5676901"/>
              <a:gd name="connsiteY11" fmla="*/ 118268 h 946138"/>
              <a:gd name="connsiteX0" fmla="*/ 12700 w 5676901"/>
              <a:gd name="connsiteY0" fmla="*/ 177402 h 946138"/>
              <a:gd name="connsiteX1" fmla="*/ 86122 w 5676901"/>
              <a:gd name="connsiteY1" fmla="*/ 89693 h 946138"/>
              <a:gd name="connsiteX2" fmla="*/ 677863 w 5676901"/>
              <a:gd name="connsiteY2" fmla="*/ 92069 h 946138"/>
              <a:gd name="connsiteX3" fmla="*/ 5558633 w 5676901"/>
              <a:gd name="connsiteY3" fmla="*/ 118268 h 946138"/>
              <a:gd name="connsiteX4" fmla="*/ 5558633 w 5676901"/>
              <a:gd name="connsiteY4" fmla="*/ 59135 h 946138"/>
              <a:gd name="connsiteX5" fmla="*/ 5617767 w 5676901"/>
              <a:gd name="connsiteY5" fmla="*/ 1 h 946138"/>
              <a:gd name="connsiteX6" fmla="*/ 5676901 w 5676901"/>
              <a:gd name="connsiteY6" fmla="*/ 59135 h 946138"/>
              <a:gd name="connsiteX7" fmla="*/ 5676900 w 5676901"/>
              <a:gd name="connsiteY7" fmla="*/ 768737 h 946138"/>
              <a:gd name="connsiteX8" fmla="*/ 5617766 w 5676901"/>
              <a:gd name="connsiteY8" fmla="*/ 827871 h 946138"/>
              <a:gd name="connsiteX9" fmla="*/ 4787900 w 5676901"/>
              <a:gd name="connsiteY9" fmla="*/ 806444 h 946138"/>
              <a:gd name="connsiteX10" fmla="*/ 3711575 w 5676901"/>
              <a:gd name="connsiteY10" fmla="*/ 854069 h 946138"/>
              <a:gd name="connsiteX11" fmla="*/ 496888 w 5676901"/>
              <a:gd name="connsiteY11" fmla="*/ 801682 h 946138"/>
              <a:gd name="connsiteX12" fmla="*/ 130967 w 5676901"/>
              <a:gd name="connsiteY12" fmla="*/ 827870 h 946138"/>
              <a:gd name="connsiteX13" fmla="*/ 130967 w 5676901"/>
              <a:gd name="connsiteY13" fmla="*/ 887004 h 946138"/>
              <a:gd name="connsiteX14" fmla="*/ 71833 w 5676901"/>
              <a:gd name="connsiteY14" fmla="*/ 923913 h 946138"/>
              <a:gd name="connsiteX15" fmla="*/ 12699 w 5676901"/>
              <a:gd name="connsiteY15" fmla="*/ 887004 h 946138"/>
              <a:gd name="connsiteX16" fmla="*/ 0 w 5676901"/>
              <a:gd name="connsiteY16" fmla="*/ 501644 h 946138"/>
              <a:gd name="connsiteX17" fmla="*/ 12700 w 5676901"/>
              <a:gd name="connsiteY17" fmla="*/ 177402 h 946138"/>
              <a:gd name="connsiteX18" fmla="*/ 5558633 w 5676901"/>
              <a:gd name="connsiteY18" fmla="*/ 118268 h 946138"/>
              <a:gd name="connsiteX19" fmla="*/ 5617767 w 5676901"/>
              <a:gd name="connsiteY19" fmla="*/ 118268 h 946138"/>
              <a:gd name="connsiteX20" fmla="*/ 5676901 w 5676901"/>
              <a:gd name="connsiteY20" fmla="*/ 59134 h 946138"/>
              <a:gd name="connsiteX21" fmla="*/ 5617767 w 5676901"/>
              <a:gd name="connsiteY21" fmla="*/ 118268 h 946138"/>
              <a:gd name="connsiteX22" fmla="*/ 5617767 w 5676901"/>
              <a:gd name="connsiteY22" fmla="*/ 59135 h 946138"/>
              <a:gd name="connsiteX23" fmla="*/ 5588200 w 5676901"/>
              <a:gd name="connsiteY23" fmla="*/ 88702 h 946138"/>
              <a:gd name="connsiteX24" fmla="*/ 5558633 w 5676901"/>
              <a:gd name="connsiteY24" fmla="*/ 59135 h 946138"/>
              <a:gd name="connsiteX25" fmla="*/ 71834 w 5676901"/>
              <a:gd name="connsiteY25" fmla="*/ 236535 h 946138"/>
              <a:gd name="connsiteX26" fmla="*/ 71834 w 5676901"/>
              <a:gd name="connsiteY26" fmla="*/ 177402 h 946138"/>
              <a:gd name="connsiteX27" fmla="*/ 101401 w 5676901"/>
              <a:gd name="connsiteY27" fmla="*/ 147835 h 946138"/>
              <a:gd name="connsiteX28" fmla="*/ 130968 w 5676901"/>
              <a:gd name="connsiteY28" fmla="*/ 177402 h 946138"/>
              <a:gd name="connsiteX29" fmla="*/ 71834 w 5676901"/>
              <a:gd name="connsiteY29" fmla="*/ 236536 h 946138"/>
              <a:gd name="connsiteX30" fmla="*/ 12700 w 5676901"/>
              <a:gd name="connsiteY30" fmla="*/ 177402 h 946138"/>
              <a:gd name="connsiteX31" fmla="*/ 154780 w 5676901"/>
              <a:gd name="connsiteY31" fmla="*/ 186927 h 946138"/>
              <a:gd name="connsiteX32" fmla="*/ 126205 w 5676901"/>
              <a:gd name="connsiteY32" fmla="*/ 832633 h 946138"/>
              <a:gd name="connsiteX0" fmla="*/ 5680015 w 5680016"/>
              <a:gd name="connsiteY0" fmla="*/ 59135 h 946138"/>
              <a:gd name="connsiteX1" fmla="*/ 5620881 w 5680016"/>
              <a:gd name="connsiteY1" fmla="*/ 118269 h 946138"/>
              <a:gd name="connsiteX2" fmla="*/ 5620882 w 5680016"/>
              <a:gd name="connsiteY2" fmla="*/ 59135 h 946138"/>
              <a:gd name="connsiteX3" fmla="*/ 5591315 w 5680016"/>
              <a:gd name="connsiteY3" fmla="*/ 88702 h 946138"/>
              <a:gd name="connsiteX4" fmla="*/ 5561748 w 5680016"/>
              <a:gd name="connsiteY4" fmla="*/ 59135 h 946138"/>
              <a:gd name="connsiteX5" fmla="*/ 5561748 w 5680016"/>
              <a:gd name="connsiteY5" fmla="*/ 118268 h 946138"/>
              <a:gd name="connsiteX6" fmla="*/ 4552890 w 5680016"/>
              <a:gd name="connsiteY6" fmla="*/ 163507 h 946138"/>
              <a:gd name="connsiteX7" fmla="*/ 2986028 w 5680016"/>
              <a:gd name="connsiteY7" fmla="*/ 139694 h 946138"/>
              <a:gd name="connsiteX8" fmla="*/ 74949 w 5680016"/>
              <a:gd name="connsiteY8" fmla="*/ 118268 h 946138"/>
              <a:gd name="connsiteX9" fmla="*/ 15815 w 5680016"/>
              <a:gd name="connsiteY9" fmla="*/ 177402 h 946138"/>
              <a:gd name="connsiteX10" fmla="*/ 15815 w 5680016"/>
              <a:gd name="connsiteY10" fmla="*/ 887004 h 946138"/>
              <a:gd name="connsiteX11" fmla="*/ 74949 w 5680016"/>
              <a:gd name="connsiteY11" fmla="*/ 946138 h 946138"/>
              <a:gd name="connsiteX12" fmla="*/ 134083 w 5680016"/>
              <a:gd name="connsiteY12" fmla="*/ 887004 h 946138"/>
              <a:gd name="connsiteX13" fmla="*/ 134082 w 5680016"/>
              <a:gd name="connsiteY13" fmla="*/ 827870 h 946138"/>
              <a:gd name="connsiteX14" fmla="*/ 5620882 w 5680016"/>
              <a:gd name="connsiteY14" fmla="*/ 827870 h 946138"/>
              <a:gd name="connsiteX15" fmla="*/ 5680016 w 5680016"/>
              <a:gd name="connsiteY15" fmla="*/ 768736 h 946138"/>
              <a:gd name="connsiteX16" fmla="*/ 5680015 w 5680016"/>
              <a:gd name="connsiteY16" fmla="*/ 59135 h 946138"/>
              <a:gd name="connsiteX17" fmla="*/ 74949 w 5680016"/>
              <a:gd name="connsiteY17" fmla="*/ 236535 h 946138"/>
              <a:gd name="connsiteX18" fmla="*/ 134083 w 5680016"/>
              <a:gd name="connsiteY18" fmla="*/ 177401 h 946138"/>
              <a:gd name="connsiteX19" fmla="*/ 104516 w 5680016"/>
              <a:gd name="connsiteY19" fmla="*/ 147834 h 946138"/>
              <a:gd name="connsiteX20" fmla="*/ 74949 w 5680016"/>
              <a:gd name="connsiteY20" fmla="*/ 177401 h 946138"/>
              <a:gd name="connsiteX21" fmla="*/ 74949 w 5680016"/>
              <a:gd name="connsiteY21" fmla="*/ 236535 h 946138"/>
              <a:gd name="connsiteX0" fmla="*/ 74949 w 5680016"/>
              <a:gd name="connsiteY0" fmla="*/ 236535 h 946138"/>
              <a:gd name="connsiteX1" fmla="*/ 134083 w 5680016"/>
              <a:gd name="connsiteY1" fmla="*/ 177401 h 946138"/>
              <a:gd name="connsiteX2" fmla="*/ 104516 w 5680016"/>
              <a:gd name="connsiteY2" fmla="*/ 147834 h 946138"/>
              <a:gd name="connsiteX3" fmla="*/ 74949 w 5680016"/>
              <a:gd name="connsiteY3" fmla="*/ 177401 h 946138"/>
              <a:gd name="connsiteX4" fmla="*/ 74949 w 5680016"/>
              <a:gd name="connsiteY4" fmla="*/ 236535 h 946138"/>
              <a:gd name="connsiteX5" fmla="*/ 5620882 w 5680016"/>
              <a:gd name="connsiteY5" fmla="*/ 118268 h 946138"/>
              <a:gd name="connsiteX6" fmla="*/ 5680016 w 5680016"/>
              <a:gd name="connsiteY6" fmla="*/ 59134 h 946138"/>
              <a:gd name="connsiteX7" fmla="*/ 5620882 w 5680016"/>
              <a:gd name="connsiteY7" fmla="*/ 0 h 946138"/>
              <a:gd name="connsiteX8" fmla="*/ 5561748 w 5680016"/>
              <a:gd name="connsiteY8" fmla="*/ 59134 h 946138"/>
              <a:gd name="connsiteX9" fmla="*/ 5591315 w 5680016"/>
              <a:gd name="connsiteY9" fmla="*/ 88701 h 946138"/>
              <a:gd name="connsiteX10" fmla="*/ 5620882 w 5680016"/>
              <a:gd name="connsiteY10" fmla="*/ 59134 h 946138"/>
              <a:gd name="connsiteX11" fmla="*/ 5620882 w 5680016"/>
              <a:gd name="connsiteY11" fmla="*/ 118268 h 946138"/>
              <a:gd name="connsiteX0" fmla="*/ 15815 w 5680016"/>
              <a:gd name="connsiteY0" fmla="*/ 177402 h 946138"/>
              <a:gd name="connsiteX1" fmla="*/ 89237 w 5680016"/>
              <a:gd name="connsiteY1" fmla="*/ 89693 h 946138"/>
              <a:gd name="connsiteX2" fmla="*/ 680978 w 5680016"/>
              <a:gd name="connsiteY2" fmla="*/ 92069 h 946138"/>
              <a:gd name="connsiteX3" fmla="*/ 5561748 w 5680016"/>
              <a:gd name="connsiteY3" fmla="*/ 118268 h 946138"/>
              <a:gd name="connsiteX4" fmla="*/ 5561748 w 5680016"/>
              <a:gd name="connsiteY4" fmla="*/ 59135 h 946138"/>
              <a:gd name="connsiteX5" fmla="*/ 5620882 w 5680016"/>
              <a:gd name="connsiteY5" fmla="*/ 1 h 946138"/>
              <a:gd name="connsiteX6" fmla="*/ 5680016 w 5680016"/>
              <a:gd name="connsiteY6" fmla="*/ 59135 h 946138"/>
              <a:gd name="connsiteX7" fmla="*/ 5680015 w 5680016"/>
              <a:gd name="connsiteY7" fmla="*/ 768737 h 946138"/>
              <a:gd name="connsiteX8" fmla="*/ 5620881 w 5680016"/>
              <a:gd name="connsiteY8" fmla="*/ 827871 h 946138"/>
              <a:gd name="connsiteX9" fmla="*/ 4791015 w 5680016"/>
              <a:gd name="connsiteY9" fmla="*/ 806444 h 946138"/>
              <a:gd name="connsiteX10" fmla="*/ 3714690 w 5680016"/>
              <a:gd name="connsiteY10" fmla="*/ 854069 h 946138"/>
              <a:gd name="connsiteX11" fmla="*/ 500003 w 5680016"/>
              <a:gd name="connsiteY11" fmla="*/ 801682 h 946138"/>
              <a:gd name="connsiteX12" fmla="*/ 134082 w 5680016"/>
              <a:gd name="connsiteY12" fmla="*/ 827870 h 946138"/>
              <a:gd name="connsiteX13" fmla="*/ 134082 w 5680016"/>
              <a:gd name="connsiteY13" fmla="*/ 887004 h 946138"/>
              <a:gd name="connsiteX14" fmla="*/ 74948 w 5680016"/>
              <a:gd name="connsiteY14" fmla="*/ 923913 h 946138"/>
              <a:gd name="connsiteX15" fmla="*/ 6289 w 5680016"/>
              <a:gd name="connsiteY15" fmla="*/ 864779 h 946138"/>
              <a:gd name="connsiteX16" fmla="*/ 3115 w 5680016"/>
              <a:gd name="connsiteY16" fmla="*/ 501644 h 946138"/>
              <a:gd name="connsiteX17" fmla="*/ 15815 w 5680016"/>
              <a:gd name="connsiteY17" fmla="*/ 177402 h 946138"/>
              <a:gd name="connsiteX18" fmla="*/ 5561748 w 5680016"/>
              <a:gd name="connsiteY18" fmla="*/ 118268 h 946138"/>
              <a:gd name="connsiteX19" fmla="*/ 5620882 w 5680016"/>
              <a:gd name="connsiteY19" fmla="*/ 118268 h 946138"/>
              <a:gd name="connsiteX20" fmla="*/ 5680016 w 5680016"/>
              <a:gd name="connsiteY20" fmla="*/ 59134 h 946138"/>
              <a:gd name="connsiteX21" fmla="*/ 5620882 w 5680016"/>
              <a:gd name="connsiteY21" fmla="*/ 118268 h 946138"/>
              <a:gd name="connsiteX22" fmla="*/ 5620882 w 5680016"/>
              <a:gd name="connsiteY22" fmla="*/ 59135 h 946138"/>
              <a:gd name="connsiteX23" fmla="*/ 5591315 w 5680016"/>
              <a:gd name="connsiteY23" fmla="*/ 88702 h 946138"/>
              <a:gd name="connsiteX24" fmla="*/ 5561748 w 5680016"/>
              <a:gd name="connsiteY24" fmla="*/ 59135 h 946138"/>
              <a:gd name="connsiteX25" fmla="*/ 74949 w 5680016"/>
              <a:gd name="connsiteY25" fmla="*/ 236535 h 946138"/>
              <a:gd name="connsiteX26" fmla="*/ 74949 w 5680016"/>
              <a:gd name="connsiteY26" fmla="*/ 177402 h 946138"/>
              <a:gd name="connsiteX27" fmla="*/ 104516 w 5680016"/>
              <a:gd name="connsiteY27" fmla="*/ 147835 h 946138"/>
              <a:gd name="connsiteX28" fmla="*/ 134083 w 5680016"/>
              <a:gd name="connsiteY28" fmla="*/ 177402 h 946138"/>
              <a:gd name="connsiteX29" fmla="*/ 74949 w 5680016"/>
              <a:gd name="connsiteY29" fmla="*/ 236536 h 946138"/>
              <a:gd name="connsiteX30" fmla="*/ 15815 w 5680016"/>
              <a:gd name="connsiteY30" fmla="*/ 177402 h 946138"/>
              <a:gd name="connsiteX31" fmla="*/ 157895 w 5680016"/>
              <a:gd name="connsiteY31" fmla="*/ 186927 h 946138"/>
              <a:gd name="connsiteX32" fmla="*/ 129320 w 5680016"/>
              <a:gd name="connsiteY32" fmla="*/ 832633 h 946138"/>
              <a:gd name="connsiteX0" fmla="*/ 5680015 w 5680016"/>
              <a:gd name="connsiteY0" fmla="*/ 59135 h 946138"/>
              <a:gd name="connsiteX1" fmla="*/ 5620881 w 5680016"/>
              <a:gd name="connsiteY1" fmla="*/ 118269 h 946138"/>
              <a:gd name="connsiteX2" fmla="*/ 5620882 w 5680016"/>
              <a:gd name="connsiteY2" fmla="*/ 59135 h 946138"/>
              <a:gd name="connsiteX3" fmla="*/ 5591315 w 5680016"/>
              <a:gd name="connsiteY3" fmla="*/ 88702 h 946138"/>
              <a:gd name="connsiteX4" fmla="*/ 5561748 w 5680016"/>
              <a:gd name="connsiteY4" fmla="*/ 59135 h 946138"/>
              <a:gd name="connsiteX5" fmla="*/ 5561748 w 5680016"/>
              <a:gd name="connsiteY5" fmla="*/ 118268 h 946138"/>
              <a:gd name="connsiteX6" fmla="*/ 4552890 w 5680016"/>
              <a:gd name="connsiteY6" fmla="*/ 163507 h 946138"/>
              <a:gd name="connsiteX7" fmla="*/ 2986028 w 5680016"/>
              <a:gd name="connsiteY7" fmla="*/ 139694 h 946138"/>
              <a:gd name="connsiteX8" fmla="*/ 74949 w 5680016"/>
              <a:gd name="connsiteY8" fmla="*/ 118268 h 946138"/>
              <a:gd name="connsiteX9" fmla="*/ 15815 w 5680016"/>
              <a:gd name="connsiteY9" fmla="*/ 177402 h 946138"/>
              <a:gd name="connsiteX10" fmla="*/ 15815 w 5680016"/>
              <a:gd name="connsiteY10" fmla="*/ 887004 h 946138"/>
              <a:gd name="connsiteX11" fmla="*/ 74949 w 5680016"/>
              <a:gd name="connsiteY11" fmla="*/ 946138 h 946138"/>
              <a:gd name="connsiteX12" fmla="*/ 134083 w 5680016"/>
              <a:gd name="connsiteY12" fmla="*/ 887004 h 946138"/>
              <a:gd name="connsiteX13" fmla="*/ 134082 w 5680016"/>
              <a:gd name="connsiteY13" fmla="*/ 827870 h 946138"/>
              <a:gd name="connsiteX14" fmla="*/ 5620882 w 5680016"/>
              <a:gd name="connsiteY14" fmla="*/ 827870 h 946138"/>
              <a:gd name="connsiteX15" fmla="*/ 5680016 w 5680016"/>
              <a:gd name="connsiteY15" fmla="*/ 768736 h 946138"/>
              <a:gd name="connsiteX16" fmla="*/ 5680015 w 5680016"/>
              <a:gd name="connsiteY16" fmla="*/ 59135 h 946138"/>
              <a:gd name="connsiteX17" fmla="*/ 74949 w 5680016"/>
              <a:gd name="connsiteY17" fmla="*/ 236535 h 946138"/>
              <a:gd name="connsiteX18" fmla="*/ 134083 w 5680016"/>
              <a:gd name="connsiteY18" fmla="*/ 177401 h 946138"/>
              <a:gd name="connsiteX19" fmla="*/ 104516 w 5680016"/>
              <a:gd name="connsiteY19" fmla="*/ 147834 h 946138"/>
              <a:gd name="connsiteX20" fmla="*/ 74949 w 5680016"/>
              <a:gd name="connsiteY20" fmla="*/ 177401 h 946138"/>
              <a:gd name="connsiteX21" fmla="*/ 74949 w 5680016"/>
              <a:gd name="connsiteY21" fmla="*/ 236535 h 946138"/>
              <a:gd name="connsiteX0" fmla="*/ 74949 w 5680016"/>
              <a:gd name="connsiteY0" fmla="*/ 236535 h 946138"/>
              <a:gd name="connsiteX1" fmla="*/ 134083 w 5680016"/>
              <a:gd name="connsiteY1" fmla="*/ 177401 h 946138"/>
              <a:gd name="connsiteX2" fmla="*/ 104516 w 5680016"/>
              <a:gd name="connsiteY2" fmla="*/ 147834 h 946138"/>
              <a:gd name="connsiteX3" fmla="*/ 74949 w 5680016"/>
              <a:gd name="connsiteY3" fmla="*/ 177401 h 946138"/>
              <a:gd name="connsiteX4" fmla="*/ 74949 w 5680016"/>
              <a:gd name="connsiteY4" fmla="*/ 236535 h 946138"/>
              <a:gd name="connsiteX5" fmla="*/ 5620882 w 5680016"/>
              <a:gd name="connsiteY5" fmla="*/ 118268 h 946138"/>
              <a:gd name="connsiteX6" fmla="*/ 5680016 w 5680016"/>
              <a:gd name="connsiteY6" fmla="*/ 59134 h 946138"/>
              <a:gd name="connsiteX7" fmla="*/ 5620882 w 5680016"/>
              <a:gd name="connsiteY7" fmla="*/ 0 h 946138"/>
              <a:gd name="connsiteX8" fmla="*/ 5561748 w 5680016"/>
              <a:gd name="connsiteY8" fmla="*/ 59134 h 946138"/>
              <a:gd name="connsiteX9" fmla="*/ 5591315 w 5680016"/>
              <a:gd name="connsiteY9" fmla="*/ 88701 h 946138"/>
              <a:gd name="connsiteX10" fmla="*/ 5620882 w 5680016"/>
              <a:gd name="connsiteY10" fmla="*/ 59134 h 946138"/>
              <a:gd name="connsiteX11" fmla="*/ 5620882 w 5680016"/>
              <a:gd name="connsiteY11" fmla="*/ 118268 h 946138"/>
              <a:gd name="connsiteX0" fmla="*/ 15815 w 5680016"/>
              <a:gd name="connsiteY0" fmla="*/ 177402 h 946138"/>
              <a:gd name="connsiteX1" fmla="*/ 89237 w 5680016"/>
              <a:gd name="connsiteY1" fmla="*/ 89693 h 946138"/>
              <a:gd name="connsiteX2" fmla="*/ 680978 w 5680016"/>
              <a:gd name="connsiteY2" fmla="*/ 92069 h 946138"/>
              <a:gd name="connsiteX3" fmla="*/ 5561748 w 5680016"/>
              <a:gd name="connsiteY3" fmla="*/ 118268 h 946138"/>
              <a:gd name="connsiteX4" fmla="*/ 5561748 w 5680016"/>
              <a:gd name="connsiteY4" fmla="*/ 59135 h 946138"/>
              <a:gd name="connsiteX5" fmla="*/ 5620882 w 5680016"/>
              <a:gd name="connsiteY5" fmla="*/ 1 h 946138"/>
              <a:gd name="connsiteX6" fmla="*/ 5680016 w 5680016"/>
              <a:gd name="connsiteY6" fmla="*/ 59135 h 946138"/>
              <a:gd name="connsiteX7" fmla="*/ 5680015 w 5680016"/>
              <a:gd name="connsiteY7" fmla="*/ 768737 h 946138"/>
              <a:gd name="connsiteX8" fmla="*/ 5620881 w 5680016"/>
              <a:gd name="connsiteY8" fmla="*/ 827871 h 946138"/>
              <a:gd name="connsiteX9" fmla="*/ 4791015 w 5680016"/>
              <a:gd name="connsiteY9" fmla="*/ 806444 h 946138"/>
              <a:gd name="connsiteX10" fmla="*/ 3714690 w 5680016"/>
              <a:gd name="connsiteY10" fmla="*/ 854069 h 946138"/>
              <a:gd name="connsiteX11" fmla="*/ 500003 w 5680016"/>
              <a:gd name="connsiteY11" fmla="*/ 801682 h 946138"/>
              <a:gd name="connsiteX12" fmla="*/ 134082 w 5680016"/>
              <a:gd name="connsiteY12" fmla="*/ 827870 h 946138"/>
              <a:gd name="connsiteX13" fmla="*/ 134082 w 5680016"/>
              <a:gd name="connsiteY13" fmla="*/ 887004 h 946138"/>
              <a:gd name="connsiteX14" fmla="*/ 74948 w 5680016"/>
              <a:gd name="connsiteY14" fmla="*/ 923913 h 946138"/>
              <a:gd name="connsiteX15" fmla="*/ 6289 w 5680016"/>
              <a:gd name="connsiteY15" fmla="*/ 864779 h 946138"/>
              <a:gd name="connsiteX16" fmla="*/ 3115 w 5680016"/>
              <a:gd name="connsiteY16" fmla="*/ 501644 h 946138"/>
              <a:gd name="connsiteX17" fmla="*/ 15815 w 5680016"/>
              <a:gd name="connsiteY17" fmla="*/ 177402 h 946138"/>
              <a:gd name="connsiteX18" fmla="*/ 5561748 w 5680016"/>
              <a:gd name="connsiteY18" fmla="*/ 118268 h 946138"/>
              <a:gd name="connsiteX19" fmla="*/ 5620882 w 5680016"/>
              <a:gd name="connsiteY19" fmla="*/ 118268 h 946138"/>
              <a:gd name="connsiteX20" fmla="*/ 5680016 w 5680016"/>
              <a:gd name="connsiteY20" fmla="*/ 59134 h 946138"/>
              <a:gd name="connsiteX21" fmla="*/ 5620882 w 5680016"/>
              <a:gd name="connsiteY21" fmla="*/ 118268 h 946138"/>
              <a:gd name="connsiteX22" fmla="*/ 5620882 w 5680016"/>
              <a:gd name="connsiteY22" fmla="*/ 59135 h 946138"/>
              <a:gd name="connsiteX23" fmla="*/ 5591315 w 5680016"/>
              <a:gd name="connsiteY23" fmla="*/ 88702 h 946138"/>
              <a:gd name="connsiteX24" fmla="*/ 5561748 w 5680016"/>
              <a:gd name="connsiteY24" fmla="*/ 59135 h 946138"/>
              <a:gd name="connsiteX25" fmla="*/ 74949 w 5680016"/>
              <a:gd name="connsiteY25" fmla="*/ 236535 h 946138"/>
              <a:gd name="connsiteX26" fmla="*/ 74949 w 5680016"/>
              <a:gd name="connsiteY26" fmla="*/ 177402 h 946138"/>
              <a:gd name="connsiteX27" fmla="*/ 104516 w 5680016"/>
              <a:gd name="connsiteY27" fmla="*/ 147835 h 946138"/>
              <a:gd name="connsiteX28" fmla="*/ 134083 w 5680016"/>
              <a:gd name="connsiteY28" fmla="*/ 177402 h 946138"/>
              <a:gd name="connsiteX29" fmla="*/ 74949 w 5680016"/>
              <a:gd name="connsiteY29" fmla="*/ 236536 h 946138"/>
              <a:gd name="connsiteX30" fmla="*/ 15815 w 5680016"/>
              <a:gd name="connsiteY30" fmla="*/ 177402 h 946138"/>
              <a:gd name="connsiteX31" fmla="*/ 157895 w 5680016"/>
              <a:gd name="connsiteY31" fmla="*/ 186927 h 946138"/>
              <a:gd name="connsiteX32" fmla="*/ 126941 w 5680016"/>
              <a:gd name="connsiteY32" fmla="*/ 355594 h 946138"/>
              <a:gd name="connsiteX33" fmla="*/ 129320 w 5680016"/>
              <a:gd name="connsiteY33" fmla="*/ 832633 h 946138"/>
              <a:gd name="connsiteX0" fmla="*/ 5680015 w 5718116"/>
              <a:gd name="connsiteY0" fmla="*/ 59135 h 946138"/>
              <a:gd name="connsiteX1" fmla="*/ 5620881 w 5718116"/>
              <a:gd name="connsiteY1" fmla="*/ 118269 h 946138"/>
              <a:gd name="connsiteX2" fmla="*/ 5620882 w 5718116"/>
              <a:gd name="connsiteY2" fmla="*/ 59135 h 946138"/>
              <a:gd name="connsiteX3" fmla="*/ 5591315 w 5718116"/>
              <a:gd name="connsiteY3" fmla="*/ 88702 h 946138"/>
              <a:gd name="connsiteX4" fmla="*/ 5561748 w 5718116"/>
              <a:gd name="connsiteY4" fmla="*/ 59135 h 946138"/>
              <a:gd name="connsiteX5" fmla="*/ 5561748 w 5718116"/>
              <a:gd name="connsiteY5" fmla="*/ 118268 h 946138"/>
              <a:gd name="connsiteX6" fmla="*/ 4552890 w 5718116"/>
              <a:gd name="connsiteY6" fmla="*/ 163507 h 946138"/>
              <a:gd name="connsiteX7" fmla="*/ 2986028 w 5718116"/>
              <a:gd name="connsiteY7" fmla="*/ 139694 h 946138"/>
              <a:gd name="connsiteX8" fmla="*/ 74949 w 5718116"/>
              <a:gd name="connsiteY8" fmla="*/ 118268 h 946138"/>
              <a:gd name="connsiteX9" fmla="*/ 15815 w 5718116"/>
              <a:gd name="connsiteY9" fmla="*/ 177402 h 946138"/>
              <a:gd name="connsiteX10" fmla="*/ 15815 w 5718116"/>
              <a:gd name="connsiteY10" fmla="*/ 887004 h 946138"/>
              <a:gd name="connsiteX11" fmla="*/ 74949 w 5718116"/>
              <a:gd name="connsiteY11" fmla="*/ 946138 h 946138"/>
              <a:gd name="connsiteX12" fmla="*/ 134083 w 5718116"/>
              <a:gd name="connsiteY12" fmla="*/ 887004 h 946138"/>
              <a:gd name="connsiteX13" fmla="*/ 134082 w 5718116"/>
              <a:gd name="connsiteY13" fmla="*/ 827870 h 946138"/>
              <a:gd name="connsiteX14" fmla="*/ 5620882 w 5718116"/>
              <a:gd name="connsiteY14" fmla="*/ 827870 h 946138"/>
              <a:gd name="connsiteX15" fmla="*/ 5680016 w 5718116"/>
              <a:gd name="connsiteY15" fmla="*/ 768736 h 946138"/>
              <a:gd name="connsiteX16" fmla="*/ 5680015 w 5718116"/>
              <a:gd name="connsiteY16" fmla="*/ 59135 h 946138"/>
              <a:gd name="connsiteX17" fmla="*/ 74949 w 5718116"/>
              <a:gd name="connsiteY17" fmla="*/ 236535 h 946138"/>
              <a:gd name="connsiteX18" fmla="*/ 134083 w 5718116"/>
              <a:gd name="connsiteY18" fmla="*/ 177401 h 946138"/>
              <a:gd name="connsiteX19" fmla="*/ 104516 w 5718116"/>
              <a:gd name="connsiteY19" fmla="*/ 147834 h 946138"/>
              <a:gd name="connsiteX20" fmla="*/ 74949 w 5718116"/>
              <a:gd name="connsiteY20" fmla="*/ 177401 h 946138"/>
              <a:gd name="connsiteX21" fmla="*/ 74949 w 5718116"/>
              <a:gd name="connsiteY21" fmla="*/ 236535 h 946138"/>
              <a:gd name="connsiteX0" fmla="*/ 74949 w 5718116"/>
              <a:gd name="connsiteY0" fmla="*/ 236535 h 946138"/>
              <a:gd name="connsiteX1" fmla="*/ 134083 w 5718116"/>
              <a:gd name="connsiteY1" fmla="*/ 177401 h 946138"/>
              <a:gd name="connsiteX2" fmla="*/ 104516 w 5718116"/>
              <a:gd name="connsiteY2" fmla="*/ 147834 h 946138"/>
              <a:gd name="connsiteX3" fmla="*/ 74949 w 5718116"/>
              <a:gd name="connsiteY3" fmla="*/ 177401 h 946138"/>
              <a:gd name="connsiteX4" fmla="*/ 74949 w 5718116"/>
              <a:gd name="connsiteY4" fmla="*/ 236535 h 946138"/>
              <a:gd name="connsiteX5" fmla="*/ 5620882 w 5718116"/>
              <a:gd name="connsiteY5" fmla="*/ 118268 h 946138"/>
              <a:gd name="connsiteX6" fmla="*/ 5680016 w 5718116"/>
              <a:gd name="connsiteY6" fmla="*/ 59134 h 946138"/>
              <a:gd name="connsiteX7" fmla="*/ 5620882 w 5718116"/>
              <a:gd name="connsiteY7" fmla="*/ 0 h 946138"/>
              <a:gd name="connsiteX8" fmla="*/ 5561748 w 5718116"/>
              <a:gd name="connsiteY8" fmla="*/ 59134 h 946138"/>
              <a:gd name="connsiteX9" fmla="*/ 5591315 w 5718116"/>
              <a:gd name="connsiteY9" fmla="*/ 88701 h 946138"/>
              <a:gd name="connsiteX10" fmla="*/ 5620882 w 5718116"/>
              <a:gd name="connsiteY10" fmla="*/ 59134 h 946138"/>
              <a:gd name="connsiteX11" fmla="*/ 5620882 w 5718116"/>
              <a:gd name="connsiteY11" fmla="*/ 118268 h 946138"/>
              <a:gd name="connsiteX0" fmla="*/ 15815 w 5718116"/>
              <a:gd name="connsiteY0" fmla="*/ 177402 h 946138"/>
              <a:gd name="connsiteX1" fmla="*/ 89237 w 5718116"/>
              <a:gd name="connsiteY1" fmla="*/ 89693 h 946138"/>
              <a:gd name="connsiteX2" fmla="*/ 680978 w 5718116"/>
              <a:gd name="connsiteY2" fmla="*/ 92069 h 946138"/>
              <a:gd name="connsiteX3" fmla="*/ 5561748 w 5718116"/>
              <a:gd name="connsiteY3" fmla="*/ 118268 h 946138"/>
              <a:gd name="connsiteX4" fmla="*/ 5561748 w 5718116"/>
              <a:gd name="connsiteY4" fmla="*/ 59135 h 946138"/>
              <a:gd name="connsiteX5" fmla="*/ 5620882 w 5718116"/>
              <a:gd name="connsiteY5" fmla="*/ 1 h 946138"/>
              <a:gd name="connsiteX6" fmla="*/ 5680016 w 5718116"/>
              <a:gd name="connsiteY6" fmla="*/ 59135 h 946138"/>
              <a:gd name="connsiteX7" fmla="*/ 5718116 w 5718116"/>
              <a:gd name="connsiteY7" fmla="*/ 276219 h 946138"/>
              <a:gd name="connsiteX8" fmla="*/ 5680015 w 5718116"/>
              <a:gd name="connsiteY8" fmla="*/ 768737 h 946138"/>
              <a:gd name="connsiteX9" fmla="*/ 5620881 w 5718116"/>
              <a:gd name="connsiteY9" fmla="*/ 827871 h 946138"/>
              <a:gd name="connsiteX10" fmla="*/ 4791015 w 5718116"/>
              <a:gd name="connsiteY10" fmla="*/ 806444 h 946138"/>
              <a:gd name="connsiteX11" fmla="*/ 3714690 w 5718116"/>
              <a:gd name="connsiteY11" fmla="*/ 854069 h 946138"/>
              <a:gd name="connsiteX12" fmla="*/ 500003 w 5718116"/>
              <a:gd name="connsiteY12" fmla="*/ 801682 h 946138"/>
              <a:gd name="connsiteX13" fmla="*/ 134082 w 5718116"/>
              <a:gd name="connsiteY13" fmla="*/ 827870 h 946138"/>
              <a:gd name="connsiteX14" fmla="*/ 134082 w 5718116"/>
              <a:gd name="connsiteY14" fmla="*/ 887004 h 946138"/>
              <a:gd name="connsiteX15" fmla="*/ 74948 w 5718116"/>
              <a:gd name="connsiteY15" fmla="*/ 923913 h 946138"/>
              <a:gd name="connsiteX16" fmla="*/ 6289 w 5718116"/>
              <a:gd name="connsiteY16" fmla="*/ 864779 h 946138"/>
              <a:gd name="connsiteX17" fmla="*/ 3115 w 5718116"/>
              <a:gd name="connsiteY17" fmla="*/ 501644 h 946138"/>
              <a:gd name="connsiteX18" fmla="*/ 15815 w 5718116"/>
              <a:gd name="connsiteY18" fmla="*/ 177402 h 946138"/>
              <a:gd name="connsiteX19" fmla="*/ 5561748 w 5718116"/>
              <a:gd name="connsiteY19" fmla="*/ 118268 h 946138"/>
              <a:gd name="connsiteX20" fmla="*/ 5620882 w 5718116"/>
              <a:gd name="connsiteY20" fmla="*/ 118268 h 946138"/>
              <a:gd name="connsiteX21" fmla="*/ 5680016 w 5718116"/>
              <a:gd name="connsiteY21" fmla="*/ 59134 h 946138"/>
              <a:gd name="connsiteX22" fmla="*/ 5620882 w 5718116"/>
              <a:gd name="connsiteY22" fmla="*/ 118268 h 946138"/>
              <a:gd name="connsiteX23" fmla="*/ 5620882 w 5718116"/>
              <a:gd name="connsiteY23" fmla="*/ 59135 h 946138"/>
              <a:gd name="connsiteX24" fmla="*/ 5591315 w 5718116"/>
              <a:gd name="connsiteY24" fmla="*/ 88702 h 946138"/>
              <a:gd name="connsiteX25" fmla="*/ 5561748 w 5718116"/>
              <a:gd name="connsiteY25" fmla="*/ 59135 h 946138"/>
              <a:gd name="connsiteX26" fmla="*/ 74949 w 5718116"/>
              <a:gd name="connsiteY26" fmla="*/ 236535 h 946138"/>
              <a:gd name="connsiteX27" fmla="*/ 74949 w 5718116"/>
              <a:gd name="connsiteY27" fmla="*/ 177402 h 946138"/>
              <a:gd name="connsiteX28" fmla="*/ 104516 w 5718116"/>
              <a:gd name="connsiteY28" fmla="*/ 147835 h 946138"/>
              <a:gd name="connsiteX29" fmla="*/ 134083 w 5718116"/>
              <a:gd name="connsiteY29" fmla="*/ 177402 h 946138"/>
              <a:gd name="connsiteX30" fmla="*/ 74949 w 5718116"/>
              <a:gd name="connsiteY30" fmla="*/ 236536 h 946138"/>
              <a:gd name="connsiteX31" fmla="*/ 15815 w 5718116"/>
              <a:gd name="connsiteY31" fmla="*/ 177402 h 946138"/>
              <a:gd name="connsiteX32" fmla="*/ 157895 w 5718116"/>
              <a:gd name="connsiteY32" fmla="*/ 186927 h 946138"/>
              <a:gd name="connsiteX33" fmla="*/ 126941 w 5718116"/>
              <a:gd name="connsiteY33" fmla="*/ 355594 h 946138"/>
              <a:gd name="connsiteX34" fmla="*/ 129320 w 5718116"/>
              <a:gd name="connsiteY34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89237 w 5718626"/>
              <a:gd name="connsiteY1" fmla="*/ 89693 h 946138"/>
              <a:gd name="connsiteX2" fmla="*/ 680978 w 5718626"/>
              <a:gd name="connsiteY2" fmla="*/ 92069 h 946138"/>
              <a:gd name="connsiteX3" fmla="*/ 5561748 w 5718626"/>
              <a:gd name="connsiteY3" fmla="*/ 118268 h 946138"/>
              <a:gd name="connsiteX4" fmla="*/ 5561748 w 5718626"/>
              <a:gd name="connsiteY4" fmla="*/ 59135 h 946138"/>
              <a:gd name="connsiteX5" fmla="*/ 5620882 w 5718626"/>
              <a:gd name="connsiteY5" fmla="*/ 1 h 946138"/>
              <a:gd name="connsiteX6" fmla="*/ 5680016 w 5718626"/>
              <a:gd name="connsiteY6" fmla="*/ 59135 h 946138"/>
              <a:gd name="connsiteX7" fmla="*/ 5718116 w 5718626"/>
              <a:gd name="connsiteY7" fmla="*/ 276219 h 946138"/>
              <a:gd name="connsiteX8" fmla="*/ 5692716 w 5718626"/>
              <a:gd name="connsiteY8" fmla="*/ 485769 h 946138"/>
              <a:gd name="connsiteX9" fmla="*/ 5680015 w 5718626"/>
              <a:gd name="connsiteY9" fmla="*/ 768737 h 946138"/>
              <a:gd name="connsiteX10" fmla="*/ 5620881 w 5718626"/>
              <a:gd name="connsiteY10" fmla="*/ 827871 h 946138"/>
              <a:gd name="connsiteX11" fmla="*/ 4791015 w 5718626"/>
              <a:gd name="connsiteY11" fmla="*/ 806444 h 946138"/>
              <a:gd name="connsiteX12" fmla="*/ 3714690 w 5718626"/>
              <a:gd name="connsiteY12" fmla="*/ 854069 h 946138"/>
              <a:gd name="connsiteX13" fmla="*/ 500003 w 5718626"/>
              <a:gd name="connsiteY13" fmla="*/ 801682 h 946138"/>
              <a:gd name="connsiteX14" fmla="*/ 134082 w 5718626"/>
              <a:gd name="connsiteY14" fmla="*/ 827870 h 946138"/>
              <a:gd name="connsiteX15" fmla="*/ 134082 w 5718626"/>
              <a:gd name="connsiteY15" fmla="*/ 887004 h 946138"/>
              <a:gd name="connsiteX16" fmla="*/ 74948 w 5718626"/>
              <a:gd name="connsiteY16" fmla="*/ 923913 h 946138"/>
              <a:gd name="connsiteX17" fmla="*/ 6289 w 5718626"/>
              <a:gd name="connsiteY17" fmla="*/ 864779 h 946138"/>
              <a:gd name="connsiteX18" fmla="*/ 3115 w 5718626"/>
              <a:gd name="connsiteY18" fmla="*/ 501644 h 946138"/>
              <a:gd name="connsiteX19" fmla="*/ 15815 w 5718626"/>
              <a:gd name="connsiteY19" fmla="*/ 177402 h 946138"/>
              <a:gd name="connsiteX20" fmla="*/ 5561748 w 5718626"/>
              <a:gd name="connsiteY20" fmla="*/ 118268 h 946138"/>
              <a:gd name="connsiteX21" fmla="*/ 5620882 w 5718626"/>
              <a:gd name="connsiteY21" fmla="*/ 118268 h 946138"/>
              <a:gd name="connsiteX22" fmla="*/ 5680016 w 5718626"/>
              <a:gd name="connsiteY22" fmla="*/ 59134 h 946138"/>
              <a:gd name="connsiteX23" fmla="*/ 5620882 w 5718626"/>
              <a:gd name="connsiteY23" fmla="*/ 118268 h 946138"/>
              <a:gd name="connsiteX24" fmla="*/ 5620882 w 5718626"/>
              <a:gd name="connsiteY24" fmla="*/ 59135 h 946138"/>
              <a:gd name="connsiteX25" fmla="*/ 5591315 w 5718626"/>
              <a:gd name="connsiteY25" fmla="*/ 88702 h 946138"/>
              <a:gd name="connsiteX26" fmla="*/ 5561748 w 5718626"/>
              <a:gd name="connsiteY26" fmla="*/ 59135 h 946138"/>
              <a:gd name="connsiteX27" fmla="*/ 74949 w 5718626"/>
              <a:gd name="connsiteY27" fmla="*/ 236535 h 946138"/>
              <a:gd name="connsiteX28" fmla="*/ 74949 w 5718626"/>
              <a:gd name="connsiteY28" fmla="*/ 177402 h 946138"/>
              <a:gd name="connsiteX29" fmla="*/ 104516 w 5718626"/>
              <a:gd name="connsiteY29" fmla="*/ 147835 h 946138"/>
              <a:gd name="connsiteX30" fmla="*/ 134083 w 5718626"/>
              <a:gd name="connsiteY30" fmla="*/ 177402 h 946138"/>
              <a:gd name="connsiteX31" fmla="*/ 74949 w 5718626"/>
              <a:gd name="connsiteY31" fmla="*/ 236536 h 946138"/>
              <a:gd name="connsiteX32" fmla="*/ 15815 w 5718626"/>
              <a:gd name="connsiteY32" fmla="*/ 177402 h 946138"/>
              <a:gd name="connsiteX33" fmla="*/ 157895 w 5718626"/>
              <a:gd name="connsiteY33" fmla="*/ 186927 h 946138"/>
              <a:gd name="connsiteX34" fmla="*/ 126941 w 5718626"/>
              <a:gd name="connsiteY34" fmla="*/ 355594 h 946138"/>
              <a:gd name="connsiteX35" fmla="*/ 129320 w 5718626"/>
              <a:gd name="connsiteY35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89237 w 5718626"/>
              <a:gd name="connsiteY1" fmla="*/ 89693 h 946138"/>
              <a:gd name="connsiteX2" fmla="*/ 680978 w 5718626"/>
              <a:gd name="connsiteY2" fmla="*/ 92069 h 946138"/>
              <a:gd name="connsiteX3" fmla="*/ 5561748 w 5718626"/>
              <a:gd name="connsiteY3" fmla="*/ 118268 h 946138"/>
              <a:gd name="connsiteX4" fmla="*/ 5561748 w 5718626"/>
              <a:gd name="connsiteY4" fmla="*/ 59135 h 946138"/>
              <a:gd name="connsiteX5" fmla="*/ 5620882 w 5718626"/>
              <a:gd name="connsiteY5" fmla="*/ 1 h 946138"/>
              <a:gd name="connsiteX6" fmla="*/ 5680016 w 5718626"/>
              <a:gd name="connsiteY6" fmla="*/ 59135 h 946138"/>
              <a:gd name="connsiteX7" fmla="*/ 5718116 w 5718626"/>
              <a:gd name="connsiteY7" fmla="*/ 276219 h 946138"/>
              <a:gd name="connsiteX8" fmla="*/ 5692716 w 5718626"/>
              <a:gd name="connsiteY8" fmla="*/ 485769 h 946138"/>
              <a:gd name="connsiteX9" fmla="*/ 5680015 w 5718626"/>
              <a:gd name="connsiteY9" fmla="*/ 768737 h 946138"/>
              <a:gd name="connsiteX10" fmla="*/ 5620881 w 5718626"/>
              <a:gd name="connsiteY10" fmla="*/ 827871 h 946138"/>
              <a:gd name="connsiteX11" fmla="*/ 4791015 w 5718626"/>
              <a:gd name="connsiteY11" fmla="*/ 806444 h 946138"/>
              <a:gd name="connsiteX12" fmla="*/ 3714690 w 5718626"/>
              <a:gd name="connsiteY12" fmla="*/ 854069 h 946138"/>
              <a:gd name="connsiteX13" fmla="*/ 500003 w 5718626"/>
              <a:gd name="connsiteY13" fmla="*/ 801682 h 946138"/>
              <a:gd name="connsiteX14" fmla="*/ 134082 w 5718626"/>
              <a:gd name="connsiteY14" fmla="*/ 827870 h 946138"/>
              <a:gd name="connsiteX15" fmla="*/ 134082 w 5718626"/>
              <a:gd name="connsiteY15" fmla="*/ 887004 h 946138"/>
              <a:gd name="connsiteX16" fmla="*/ 74948 w 5718626"/>
              <a:gd name="connsiteY16" fmla="*/ 923913 h 946138"/>
              <a:gd name="connsiteX17" fmla="*/ 6289 w 5718626"/>
              <a:gd name="connsiteY17" fmla="*/ 864779 h 946138"/>
              <a:gd name="connsiteX18" fmla="*/ 3115 w 5718626"/>
              <a:gd name="connsiteY18" fmla="*/ 501644 h 946138"/>
              <a:gd name="connsiteX19" fmla="*/ 15815 w 5718626"/>
              <a:gd name="connsiteY19" fmla="*/ 177402 h 946138"/>
              <a:gd name="connsiteX20" fmla="*/ 5561748 w 5718626"/>
              <a:gd name="connsiteY20" fmla="*/ 118268 h 946138"/>
              <a:gd name="connsiteX21" fmla="*/ 5620882 w 5718626"/>
              <a:gd name="connsiteY21" fmla="*/ 118268 h 946138"/>
              <a:gd name="connsiteX22" fmla="*/ 5680016 w 5718626"/>
              <a:gd name="connsiteY22" fmla="*/ 59134 h 946138"/>
              <a:gd name="connsiteX23" fmla="*/ 5620882 w 5718626"/>
              <a:gd name="connsiteY23" fmla="*/ 118268 h 946138"/>
              <a:gd name="connsiteX24" fmla="*/ 5620882 w 5718626"/>
              <a:gd name="connsiteY24" fmla="*/ 59135 h 946138"/>
              <a:gd name="connsiteX25" fmla="*/ 5591315 w 5718626"/>
              <a:gd name="connsiteY25" fmla="*/ 88702 h 946138"/>
              <a:gd name="connsiteX26" fmla="*/ 5517298 w 5718626"/>
              <a:gd name="connsiteY26" fmla="*/ 40085 h 946138"/>
              <a:gd name="connsiteX27" fmla="*/ 74949 w 5718626"/>
              <a:gd name="connsiteY27" fmla="*/ 236535 h 946138"/>
              <a:gd name="connsiteX28" fmla="*/ 74949 w 5718626"/>
              <a:gd name="connsiteY28" fmla="*/ 177402 h 946138"/>
              <a:gd name="connsiteX29" fmla="*/ 104516 w 5718626"/>
              <a:gd name="connsiteY29" fmla="*/ 147835 h 946138"/>
              <a:gd name="connsiteX30" fmla="*/ 134083 w 5718626"/>
              <a:gd name="connsiteY30" fmla="*/ 177402 h 946138"/>
              <a:gd name="connsiteX31" fmla="*/ 74949 w 5718626"/>
              <a:gd name="connsiteY31" fmla="*/ 236536 h 946138"/>
              <a:gd name="connsiteX32" fmla="*/ 15815 w 5718626"/>
              <a:gd name="connsiteY32" fmla="*/ 177402 h 946138"/>
              <a:gd name="connsiteX33" fmla="*/ 157895 w 5718626"/>
              <a:gd name="connsiteY33" fmla="*/ 186927 h 946138"/>
              <a:gd name="connsiteX34" fmla="*/ 126941 w 5718626"/>
              <a:gd name="connsiteY34" fmla="*/ 355594 h 946138"/>
              <a:gd name="connsiteX35" fmla="*/ 129320 w 5718626"/>
              <a:gd name="connsiteY35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89237 w 5718626"/>
              <a:gd name="connsiteY1" fmla="*/ 89693 h 946138"/>
              <a:gd name="connsiteX2" fmla="*/ 680978 w 5718626"/>
              <a:gd name="connsiteY2" fmla="*/ 92069 h 946138"/>
              <a:gd name="connsiteX3" fmla="*/ 5561748 w 5718626"/>
              <a:gd name="connsiteY3" fmla="*/ 118268 h 946138"/>
              <a:gd name="connsiteX4" fmla="*/ 5561748 w 5718626"/>
              <a:gd name="connsiteY4" fmla="*/ 59135 h 946138"/>
              <a:gd name="connsiteX5" fmla="*/ 5620882 w 5718626"/>
              <a:gd name="connsiteY5" fmla="*/ 1 h 946138"/>
              <a:gd name="connsiteX6" fmla="*/ 5680016 w 5718626"/>
              <a:gd name="connsiteY6" fmla="*/ 59135 h 946138"/>
              <a:gd name="connsiteX7" fmla="*/ 5718116 w 5718626"/>
              <a:gd name="connsiteY7" fmla="*/ 276219 h 946138"/>
              <a:gd name="connsiteX8" fmla="*/ 5692716 w 5718626"/>
              <a:gd name="connsiteY8" fmla="*/ 485769 h 946138"/>
              <a:gd name="connsiteX9" fmla="*/ 5680015 w 5718626"/>
              <a:gd name="connsiteY9" fmla="*/ 768737 h 946138"/>
              <a:gd name="connsiteX10" fmla="*/ 5620881 w 5718626"/>
              <a:gd name="connsiteY10" fmla="*/ 827871 h 946138"/>
              <a:gd name="connsiteX11" fmla="*/ 4778315 w 5718626"/>
              <a:gd name="connsiteY11" fmla="*/ 768344 h 946138"/>
              <a:gd name="connsiteX12" fmla="*/ 3714690 w 5718626"/>
              <a:gd name="connsiteY12" fmla="*/ 854069 h 946138"/>
              <a:gd name="connsiteX13" fmla="*/ 500003 w 5718626"/>
              <a:gd name="connsiteY13" fmla="*/ 801682 h 946138"/>
              <a:gd name="connsiteX14" fmla="*/ 134082 w 5718626"/>
              <a:gd name="connsiteY14" fmla="*/ 827870 h 946138"/>
              <a:gd name="connsiteX15" fmla="*/ 134082 w 5718626"/>
              <a:gd name="connsiteY15" fmla="*/ 887004 h 946138"/>
              <a:gd name="connsiteX16" fmla="*/ 74948 w 5718626"/>
              <a:gd name="connsiteY16" fmla="*/ 923913 h 946138"/>
              <a:gd name="connsiteX17" fmla="*/ 6289 w 5718626"/>
              <a:gd name="connsiteY17" fmla="*/ 864779 h 946138"/>
              <a:gd name="connsiteX18" fmla="*/ 3115 w 5718626"/>
              <a:gd name="connsiteY18" fmla="*/ 501644 h 946138"/>
              <a:gd name="connsiteX19" fmla="*/ 15815 w 5718626"/>
              <a:gd name="connsiteY19" fmla="*/ 177402 h 946138"/>
              <a:gd name="connsiteX20" fmla="*/ 5561748 w 5718626"/>
              <a:gd name="connsiteY20" fmla="*/ 118268 h 946138"/>
              <a:gd name="connsiteX21" fmla="*/ 5620882 w 5718626"/>
              <a:gd name="connsiteY21" fmla="*/ 118268 h 946138"/>
              <a:gd name="connsiteX22" fmla="*/ 5680016 w 5718626"/>
              <a:gd name="connsiteY22" fmla="*/ 59134 h 946138"/>
              <a:gd name="connsiteX23" fmla="*/ 5620882 w 5718626"/>
              <a:gd name="connsiteY23" fmla="*/ 118268 h 946138"/>
              <a:gd name="connsiteX24" fmla="*/ 5620882 w 5718626"/>
              <a:gd name="connsiteY24" fmla="*/ 59135 h 946138"/>
              <a:gd name="connsiteX25" fmla="*/ 5591315 w 5718626"/>
              <a:gd name="connsiteY25" fmla="*/ 88702 h 946138"/>
              <a:gd name="connsiteX26" fmla="*/ 5517298 w 5718626"/>
              <a:gd name="connsiteY26" fmla="*/ 40085 h 946138"/>
              <a:gd name="connsiteX27" fmla="*/ 74949 w 5718626"/>
              <a:gd name="connsiteY27" fmla="*/ 236535 h 946138"/>
              <a:gd name="connsiteX28" fmla="*/ 74949 w 5718626"/>
              <a:gd name="connsiteY28" fmla="*/ 177402 h 946138"/>
              <a:gd name="connsiteX29" fmla="*/ 104516 w 5718626"/>
              <a:gd name="connsiteY29" fmla="*/ 147835 h 946138"/>
              <a:gd name="connsiteX30" fmla="*/ 134083 w 5718626"/>
              <a:gd name="connsiteY30" fmla="*/ 177402 h 946138"/>
              <a:gd name="connsiteX31" fmla="*/ 74949 w 5718626"/>
              <a:gd name="connsiteY31" fmla="*/ 236536 h 946138"/>
              <a:gd name="connsiteX32" fmla="*/ 15815 w 5718626"/>
              <a:gd name="connsiteY32" fmla="*/ 177402 h 946138"/>
              <a:gd name="connsiteX33" fmla="*/ 157895 w 5718626"/>
              <a:gd name="connsiteY33" fmla="*/ 186927 h 946138"/>
              <a:gd name="connsiteX34" fmla="*/ 126941 w 5718626"/>
              <a:gd name="connsiteY34" fmla="*/ 355594 h 946138"/>
              <a:gd name="connsiteX35" fmla="*/ 129320 w 5718626"/>
              <a:gd name="connsiteY35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89237 w 5718626"/>
              <a:gd name="connsiteY1" fmla="*/ 89693 h 946138"/>
              <a:gd name="connsiteX2" fmla="*/ 680978 w 5718626"/>
              <a:gd name="connsiteY2" fmla="*/ 92069 h 946138"/>
              <a:gd name="connsiteX3" fmla="*/ 2960913 w 5718626"/>
              <a:gd name="connsiteY3" fmla="*/ 82544 h 946138"/>
              <a:gd name="connsiteX4" fmla="*/ 5561748 w 5718626"/>
              <a:gd name="connsiteY4" fmla="*/ 118268 h 946138"/>
              <a:gd name="connsiteX5" fmla="*/ 5561748 w 5718626"/>
              <a:gd name="connsiteY5" fmla="*/ 59135 h 946138"/>
              <a:gd name="connsiteX6" fmla="*/ 5620882 w 5718626"/>
              <a:gd name="connsiteY6" fmla="*/ 1 h 946138"/>
              <a:gd name="connsiteX7" fmla="*/ 5680016 w 5718626"/>
              <a:gd name="connsiteY7" fmla="*/ 59135 h 946138"/>
              <a:gd name="connsiteX8" fmla="*/ 5718116 w 5718626"/>
              <a:gd name="connsiteY8" fmla="*/ 276219 h 946138"/>
              <a:gd name="connsiteX9" fmla="*/ 5692716 w 5718626"/>
              <a:gd name="connsiteY9" fmla="*/ 485769 h 946138"/>
              <a:gd name="connsiteX10" fmla="*/ 5680015 w 5718626"/>
              <a:gd name="connsiteY10" fmla="*/ 768737 h 946138"/>
              <a:gd name="connsiteX11" fmla="*/ 5620881 w 5718626"/>
              <a:gd name="connsiteY11" fmla="*/ 827871 h 946138"/>
              <a:gd name="connsiteX12" fmla="*/ 4778315 w 5718626"/>
              <a:gd name="connsiteY12" fmla="*/ 768344 h 946138"/>
              <a:gd name="connsiteX13" fmla="*/ 3714690 w 5718626"/>
              <a:gd name="connsiteY13" fmla="*/ 854069 h 946138"/>
              <a:gd name="connsiteX14" fmla="*/ 500003 w 5718626"/>
              <a:gd name="connsiteY14" fmla="*/ 801682 h 946138"/>
              <a:gd name="connsiteX15" fmla="*/ 134082 w 5718626"/>
              <a:gd name="connsiteY15" fmla="*/ 827870 h 946138"/>
              <a:gd name="connsiteX16" fmla="*/ 134082 w 5718626"/>
              <a:gd name="connsiteY16" fmla="*/ 887004 h 946138"/>
              <a:gd name="connsiteX17" fmla="*/ 74948 w 5718626"/>
              <a:gd name="connsiteY17" fmla="*/ 923913 h 946138"/>
              <a:gd name="connsiteX18" fmla="*/ 6289 w 5718626"/>
              <a:gd name="connsiteY18" fmla="*/ 864779 h 946138"/>
              <a:gd name="connsiteX19" fmla="*/ 3115 w 5718626"/>
              <a:gd name="connsiteY19" fmla="*/ 501644 h 946138"/>
              <a:gd name="connsiteX20" fmla="*/ 15815 w 5718626"/>
              <a:gd name="connsiteY20" fmla="*/ 177402 h 946138"/>
              <a:gd name="connsiteX21" fmla="*/ 5561748 w 5718626"/>
              <a:gd name="connsiteY21" fmla="*/ 118268 h 946138"/>
              <a:gd name="connsiteX22" fmla="*/ 5620882 w 5718626"/>
              <a:gd name="connsiteY22" fmla="*/ 118268 h 946138"/>
              <a:gd name="connsiteX23" fmla="*/ 5680016 w 5718626"/>
              <a:gd name="connsiteY23" fmla="*/ 59134 h 946138"/>
              <a:gd name="connsiteX24" fmla="*/ 5620882 w 5718626"/>
              <a:gd name="connsiteY24" fmla="*/ 118268 h 946138"/>
              <a:gd name="connsiteX25" fmla="*/ 5620882 w 5718626"/>
              <a:gd name="connsiteY25" fmla="*/ 59135 h 946138"/>
              <a:gd name="connsiteX26" fmla="*/ 5591315 w 5718626"/>
              <a:gd name="connsiteY26" fmla="*/ 88702 h 946138"/>
              <a:gd name="connsiteX27" fmla="*/ 5517298 w 5718626"/>
              <a:gd name="connsiteY27" fmla="*/ 40085 h 946138"/>
              <a:gd name="connsiteX28" fmla="*/ 74949 w 5718626"/>
              <a:gd name="connsiteY28" fmla="*/ 236535 h 946138"/>
              <a:gd name="connsiteX29" fmla="*/ 74949 w 5718626"/>
              <a:gd name="connsiteY29" fmla="*/ 177402 h 946138"/>
              <a:gd name="connsiteX30" fmla="*/ 104516 w 5718626"/>
              <a:gd name="connsiteY30" fmla="*/ 147835 h 946138"/>
              <a:gd name="connsiteX31" fmla="*/ 134083 w 5718626"/>
              <a:gd name="connsiteY31" fmla="*/ 177402 h 946138"/>
              <a:gd name="connsiteX32" fmla="*/ 74949 w 5718626"/>
              <a:gd name="connsiteY32" fmla="*/ 236536 h 946138"/>
              <a:gd name="connsiteX33" fmla="*/ 15815 w 5718626"/>
              <a:gd name="connsiteY33" fmla="*/ 177402 h 946138"/>
              <a:gd name="connsiteX34" fmla="*/ 157895 w 5718626"/>
              <a:gd name="connsiteY34" fmla="*/ 186927 h 946138"/>
              <a:gd name="connsiteX35" fmla="*/ 126941 w 5718626"/>
              <a:gd name="connsiteY35" fmla="*/ 355594 h 946138"/>
              <a:gd name="connsiteX36" fmla="*/ 129320 w 5718626"/>
              <a:gd name="connsiteY36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89237 w 5718626"/>
              <a:gd name="connsiteY1" fmla="*/ 89693 h 946138"/>
              <a:gd name="connsiteX2" fmla="*/ 680978 w 5718626"/>
              <a:gd name="connsiteY2" fmla="*/ 92069 h 946138"/>
              <a:gd name="connsiteX3" fmla="*/ 2960913 w 5718626"/>
              <a:gd name="connsiteY3" fmla="*/ 82544 h 946138"/>
              <a:gd name="connsiteX4" fmla="*/ 5561748 w 5718626"/>
              <a:gd name="connsiteY4" fmla="*/ 118268 h 946138"/>
              <a:gd name="connsiteX5" fmla="*/ 5561748 w 5718626"/>
              <a:gd name="connsiteY5" fmla="*/ 59135 h 946138"/>
              <a:gd name="connsiteX6" fmla="*/ 5620882 w 5718626"/>
              <a:gd name="connsiteY6" fmla="*/ 1 h 946138"/>
              <a:gd name="connsiteX7" fmla="*/ 5680016 w 5718626"/>
              <a:gd name="connsiteY7" fmla="*/ 59135 h 946138"/>
              <a:gd name="connsiteX8" fmla="*/ 5718116 w 5718626"/>
              <a:gd name="connsiteY8" fmla="*/ 276219 h 946138"/>
              <a:gd name="connsiteX9" fmla="*/ 5692716 w 5718626"/>
              <a:gd name="connsiteY9" fmla="*/ 485769 h 946138"/>
              <a:gd name="connsiteX10" fmla="*/ 5680015 w 5718626"/>
              <a:gd name="connsiteY10" fmla="*/ 768737 h 946138"/>
              <a:gd name="connsiteX11" fmla="*/ 5620881 w 5718626"/>
              <a:gd name="connsiteY11" fmla="*/ 827871 h 946138"/>
              <a:gd name="connsiteX12" fmla="*/ 4778315 w 5718626"/>
              <a:gd name="connsiteY12" fmla="*/ 768344 h 946138"/>
              <a:gd name="connsiteX13" fmla="*/ 3714690 w 5718626"/>
              <a:gd name="connsiteY13" fmla="*/ 854069 h 946138"/>
              <a:gd name="connsiteX14" fmla="*/ 500003 w 5718626"/>
              <a:gd name="connsiteY14" fmla="*/ 801682 h 946138"/>
              <a:gd name="connsiteX15" fmla="*/ 134082 w 5718626"/>
              <a:gd name="connsiteY15" fmla="*/ 827870 h 946138"/>
              <a:gd name="connsiteX16" fmla="*/ 134082 w 5718626"/>
              <a:gd name="connsiteY16" fmla="*/ 887004 h 946138"/>
              <a:gd name="connsiteX17" fmla="*/ 74948 w 5718626"/>
              <a:gd name="connsiteY17" fmla="*/ 923913 h 946138"/>
              <a:gd name="connsiteX18" fmla="*/ 6289 w 5718626"/>
              <a:gd name="connsiteY18" fmla="*/ 864779 h 946138"/>
              <a:gd name="connsiteX19" fmla="*/ 3115 w 5718626"/>
              <a:gd name="connsiteY19" fmla="*/ 501644 h 946138"/>
              <a:gd name="connsiteX20" fmla="*/ 15815 w 5718626"/>
              <a:gd name="connsiteY20" fmla="*/ 177402 h 946138"/>
              <a:gd name="connsiteX21" fmla="*/ 5561748 w 5718626"/>
              <a:gd name="connsiteY21" fmla="*/ 118268 h 946138"/>
              <a:gd name="connsiteX22" fmla="*/ 5620882 w 5718626"/>
              <a:gd name="connsiteY22" fmla="*/ 118268 h 946138"/>
              <a:gd name="connsiteX23" fmla="*/ 5680016 w 5718626"/>
              <a:gd name="connsiteY23" fmla="*/ 59134 h 946138"/>
              <a:gd name="connsiteX24" fmla="*/ 5620882 w 5718626"/>
              <a:gd name="connsiteY24" fmla="*/ 118268 h 946138"/>
              <a:gd name="connsiteX25" fmla="*/ 5620882 w 5718626"/>
              <a:gd name="connsiteY25" fmla="*/ 59135 h 946138"/>
              <a:gd name="connsiteX26" fmla="*/ 5591315 w 5718626"/>
              <a:gd name="connsiteY26" fmla="*/ 88702 h 946138"/>
              <a:gd name="connsiteX27" fmla="*/ 5517298 w 5718626"/>
              <a:gd name="connsiteY27" fmla="*/ 40085 h 946138"/>
              <a:gd name="connsiteX28" fmla="*/ 74949 w 5718626"/>
              <a:gd name="connsiteY28" fmla="*/ 236535 h 946138"/>
              <a:gd name="connsiteX29" fmla="*/ 74949 w 5718626"/>
              <a:gd name="connsiteY29" fmla="*/ 177402 h 946138"/>
              <a:gd name="connsiteX30" fmla="*/ 104516 w 5718626"/>
              <a:gd name="connsiteY30" fmla="*/ 147835 h 946138"/>
              <a:gd name="connsiteX31" fmla="*/ 134083 w 5718626"/>
              <a:gd name="connsiteY31" fmla="*/ 177402 h 946138"/>
              <a:gd name="connsiteX32" fmla="*/ 74949 w 5718626"/>
              <a:gd name="connsiteY32" fmla="*/ 236536 h 946138"/>
              <a:gd name="connsiteX33" fmla="*/ 15815 w 5718626"/>
              <a:gd name="connsiteY33" fmla="*/ 177402 h 946138"/>
              <a:gd name="connsiteX34" fmla="*/ 157895 w 5718626"/>
              <a:gd name="connsiteY34" fmla="*/ 186927 h 946138"/>
              <a:gd name="connsiteX35" fmla="*/ 126941 w 5718626"/>
              <a:gd name="connsiteY35" fmla="*/ 355594 h 946138"/>
              <a:gd name="connsiteX36" fmla="*/ 129320 w 5718626"/>
              <a:gd name="connsiteY36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157817 w 5718626"/>
              <a:gd name="connsiteY1" fmla="*/ 74453 h 946138"/>
              <a:gd name="connsiteX2" fmla="*/ 680978 w 5718626"/>
              <a:gd name="connsiteY2" fmla="*/ 92069 h 946138"/>
              <a:gd name="connsiteX3" fmla="*/ 2960913 w 5718626"/>
              <a:gd name="connsiteY3" fmla="*/ 82544 h 946138"/>
              <a:gd name="connsiteX4" fmla="*/ 5561748 w 5718626"/>
              <a:gd name="connsiteY4" fmla="*/ 118268 h 946138"/>
              <a:gd name="connsiteX5" fmla="*/ 5561748 w 5718626"/>
              <a:gd name="connsiteY5" fmla="*/ 59135 h 946138"/>
              <a:gd name="connsiteX6" fmla="*/ 5620882 w 5718626"/>
              <a:gd name="connsiteY6" fmla="*/ 1 h 946138"/>
              <a:gd name="connsiteX7" fmla="*/ 5680016 w 5718626"/>
              <a:gd name="connsiteY7" fmla="*/ 59135 h 946138"/>
              <a:gd name="connsiteX8" fmla="*/ 5718116 w 5718626"/>
              <a:gd name="connsiteY8" fmla="*/ 276219 h 946138"/>
              <a:gd name="connsiteX9" fmla="*/ 5692716 w 5718626"/>
              <a:gd name="connsiteY9" fmla="*/ 485769 h 946138"/>
              <a:gd name="connsiteX10" fmla="*/ 5680015 w 5718626"/>
              <a:gd name="connsiteY10" fmla="*/ 768737 h 946138"/>
              <a:gd name="connsiteX11" fmla="*/ 5620881 w 5718626"/>
              <a:gd name="connsiteY11" fmla="*/ 827871 h 946138"/>
              <a:gd name="connsiteX12" fmla="*/ 4778315 w 5718626"/>
              <a:gd name="connsiteY12" fmla="*/ 768344 h 946138"/>
              <a:gd name="connsiteX13" fmla="*/ 3714690 w 5718626"/>
              <a:gd name="connsiteY13" fmla="*/ 854069 h 946138"/>
              <a:gd name="connsiteX14" fmla="*/ 500003 w 5718626"/>
              <a:gd name="connsiteY14" fmla="*/ 801682 h 946138"/>
              <a:gd name="connsiteX15" fmla="*/ 134082 w 5718626"/>
              <a:gd name="connsiteY15" fmla="*/ 827870 h 946138"/>
              <a:gd name="connsiteX16" fmla="*/ 134082 w 5718626"/>
              <a:gd name="connsiteY16" fmla="*/ 887004 h 946138"/>
              <a:gd name="connsiteX17" fmla="*/ 74948 w 5718626"/>
              <a:gd name="connsiteY17" fmla="*/ 923913 h 946138"/>
              <a:gd name="connsiteX18" fmla="*/ 6289 w 5718626"/>
              <a:gd name="connsiteY18" fmla="*/ 864779 h 946138"/>
              <a:gd name="connsiteX19" fmla="*/ 3115 w 5718626"/>
              <a:gd name="connsiteY19" fmla="*/ 501644 h 946138"/>
              <a:gd name="connsiteX20" fmla="*/ 15815 w 5718626"/>
              <a:gd name="connsiteY20" fmla="*/ 177402 h 946138"/>
              <a:gd name="connsiteX21" fmla="*/ 5561748 w 5718626"/>
              <a:gd name="connsiteY21" fmla="*/ 118268 h 946138"/>
              <a:gd name="connsiteX22" fmla="*/ 5620882 w 5718626"/>
              <a:gd name="connsiteY22" fmla="*/ 118268 h 946138"/>
              <a:gd name="connsiteX23" fmla="*/ 5680016 w 5718626"/>
              <a:gd name="connsiteY23" fmla="*/ 59134 h 946138"/>
              <a:gd name="connsiteX24" fmla="*/ 5620882 w 5718626"/>
              <a:gd name="connsiteY24" fmla="*/ 118268 h 946138"/>
              <a:gd name="connsiteX25" fmla="*/ 5620882 w 5718626"/>
              <a:gd name="connsiteY25" fmla="*/ 59135 h 946138"/>
              <a:gd name="connsiteX26" fmla="*/ 5591315 w 5718626"/>
              <a:gd name="connsiteY26" fmla="*/ 88702 h 946138"/>
              <a:gd name="connsiteX27" fmla="*/ 5517298 w 5718626"/>
              <a:gd name="connsiteY27" fmla="*/ 40085 h 946138"/>
              <a:gd name="connsiteX28" fmla="*/ 74949 w 5718626"/>
              <a:gd name="connsiteY28" fmla="*/ 236535 h 946138"/>
              <a:gd name="connsiteX29" fmla="*/ 74949 w 5718626"/>
              <a:gd name="connsiteY29" fmla="*/ 177402 h 946138"/>
              <a:gd name="connsiteX30" fmla="*/ 104516 w 5718626"/>
              <a:gd name="connsiteY30" fmla="*/ 147835 h 946138"/>
              <a:gd name="connsiteX31" fmla="*/ 134083 w 5718626"/>
              <a:gd name="connsiteY31" fmla="*/ 177402 h 946138"/>
              <a:gd name="connsiteX32" fmla="*/ 74949 w 5718626"/>
              <a:gd name="connsiteY32" fmla="*/ 236536 h 946138"/>
              <a:gd name="connsiteX33" fmla="*/ 15815 w 5718626"/>
              <a:gd name="connsiteY33" fmla="*/ 177402 h 946138"/>
              <a:gd name="connsiteX34" fmla="*/ 157895 w 5718626"/>
              <a:gd name="connsiteY34" fmla="*/ 186927 h 946138"/>
              <a:gd name="connsiteX35" fmla="*/ 126941 w 5718626"/>
              <a:gd name="connsiteY35" fmla="*/ 355594 h 946138"/>
              <a:gd name="connsiteX36" fmla="*/ 129320 w 5718626"/>
              <a:gd name="connsiteY36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2960913 w 5718626"/>
              <a:gd name="connsiteY3" fmla="*/ 82544 h 946138"/>
              <a:gd name="connsiteX4" fmla="*/ 5561748 w 5718626"/>
              <a:gd name="connsiteY4" fmla="*/ 118268 h 946138"/>
              <a:gd name="connsiteX5" fmla="*/ 5561748 w 5718626"/>
              <a:gd name="connsiteY5" fmla="*/ 59135 h 946138"/>
              <a:gd name="connsiteX6" fmla="*/ 5620882 w 5718626"/>
              <a:gd name="connsiteY6" fmla="*/ 1 h 946138"/>
              <a:gd name="connsiteX7" fmla="*/ 5680016 w 5718626"/>
              <a:gd name="connsiteY7" fmla="*/ 59135 h 946138"/>
              <a:gd name="connsiteX8" fmla="*/ 5718116 w 5718626"/>
              <a:gd name="connsiteY8" fmla="*/ 276219 h 946138"/>
              <a:gd name="connsiteX9" fmla="*/ 5692716 w 5718626"/>
              <a:gd name="connsiteY9" fmla="*/ 485769 h 946138"/>
              <a:gd name="connsiteX10" fmla="*/ 5680015 w 5718626"/>
              <a:gd name="connsiteY10" fmla="*/ 768737 h 946138"/>
              <a:gd name="connsiteX11" fmla="*/ 5620881 w 5718626"/>
              <a:gd name="connsiteY11" fmla="*/ 827871 h 946138"/>
              <a:gd name="connsiteX12" fmla="*/ 4778315 w 5718626"/>
              <a:gd name="connsiteY12" fmla="*/ 768344 h 946138"/>
              <a:gd name="connsiteX13" fmla="*/ 3714690 w 5718626"/>
              <a:gd name="connsiteY13" fmla="*/ 854069 h 946138"/>
              <a:gd name="connsiteX14" fmla="*/ 500003 w 5718626"/>
              <a:gd name="connsiteY14" fmla="*/ 801682 h 946138"/>
              <a:gd name="connsiteX15" fmla="*/ 134082 w 5718626"/>
              <a:gd name="connsiteY15" fmla="*/ 827870 h 946138"/>
              <a:gd name="connsiteX16" fmla="*/ 134082 w 5718626"/>
              <a:gd name="connsiteY16" fmla="*/ 887004 h 946138"/>
              <a:gd name="connsiteX17" fmla="*/ 74948 w 5718626"/>
              <a:gd name="connsiteY17" fmla="*/ 923913 h 946138"/>
              <a:gd name="connsiteX18" fmla="*/ 6289 w 5718626"/>
              <a:gd name="connsiteY18" fmla="*/ 864779 h 946138"/>
              <a:gd name="connsiteX19" fmla="*/ 3115 w 5718626"/>
              <a:gd name="connsiteY19" fmla="*/ 501644 h 946138"/>
              <a:gd name="connsiteX20" fmla="*/ 15815 w 5718626"/>
              <a:gd name="connsiteY20" fmla="*/ 177402 h 946138"/>
              <a:gd name="connsiteX21" fmla="*/ 5561748 w 5718626"/>
              <a:gd name="connsiteY21" fmla="*/ 118268 h 946138"/>
              <a:gd name="connsiteX22" fmla="*/ 5620882 w 5718626"/>
              <a:gd name="connsiteY22" fmla="*/ 118268 h 946138"/>
              <a:gd name="connsiteX23" fmla="*/ 5680016 w 5718626"/>
              <a:gd name="connsiteY23" fmla="*/ 59134 h 946138"/>
              <a:gd name="connsiteX24" fmla="*/ 5620882 w 5718626"/>
              <a:gd name="connsiteY24" fmla="*/ 118268 h 946138"/>
              <a:gd name="connsiteX25" fmla="*/ 5620882 w 5718626"/>
              <a:gd name="connsiteY25" fmla="*/ 59135 h 946138"/>
              <a:gd name="connsiteX26" fmla="*/ 5591315 w 5718626"/>
              <a:gd name="connsiteY26" fmla="*/ 88702 h 946138"/>
              <a:gd name="connsiteX27" fmla="*/ 5517298 w 5718626"/>
              <a:gd name="connsiteY27" fmla="*/ 40085 h 946138"/>
              <a:gd name="connsiteX28" fmla="*/ 74949 w 5718626"/>
              <a:gd name="connsiteY28" fmla="*/ 236535 h 946138"/>
              <a:gd name="connsiteX29" fmla="*/ 74949 w 5718626"/>
              <a:gd name="connsiteY29" fmla="*/ 177402 h 946138"/>
              <a:gd name="connsiteX30" fmla="*/ 104516 w 5718626"/>
              <a:gd name="connsiteY30" fmla="*/ 147835 h 946138"/>
              <a:gd name="connsiteX31" fmla="*/ 134083 w 5718626"/>
              <a:gd name="connsiteY31" fmla="*/ 177402 h 946138"/>
              <a:gd name="connsiteX32" fmla="*/ 74949 w 5718626"/>
              <a:gd name="connsiteY32" fmla="*/ 236536 h 946138"/>
              <a:gd name="connsiteX33" fmla="*/ 15815 w 5718626"/>
              <a:gd name="connsiteY33" fmla="*/ 177402 h 946138"/>
              <a:gd name="connsiteX34" fmla="*/ 157895 w 5718626"/>
              <a:gd name="connsiteY34" fmla="*/ 186927 h 946138"/>
              <a:gd name="connsiteX35" fmla="*/ 126941 w 5718626"/>
              <a:gd name="connsiteY35" fmla="*/ 355594 h 946138"/>
              <a:gd name="connsiteX36" fmla="*/ 129320 w 5718626"/>
              <a:gd name="connsiteY36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2960913 w 5718626"/>
              <a:gd name="connsiteY3" fmla="*/ 82544 h 946138"/>
              <a:gd name="connsiteX4" fmla="*/ 5561748 w 5718626"/>
              <a:gd name="connsiteY4" fmla="*/ 118268 h 946138"/>
              <a:gd name="connsiteX5" fmla="*/ 5561748 w 5718626"/>
              <a:gd name="connsiteY5" fmla="*/ 59135 h 946138"/>
              <a:gd name="connsiteX6" fmla="*/ 5620882 w 5718626"/>
              <a:gd name="connsiteY6" fmla="*/ 1 h 946138"/>
              <a:gd name="connsiteX7" fmla="*/ 5680016 w 5718626"/>
              <a:gd name="connsiteY7" fmla="*/ 59135 h 946138"/>
              <a:gd name="connsiteX8" fmla="*/ 5718116 w 5718626"/>
              <a:gd name="connsiteY8" fmla="*/ 276219 h 946138"/>
              <a:gd name="connsiteX9" fmla="*/ 5692716 w 5718626"/>
              <a:gd name="connsiteY9" fmla="*/ 485769 h 946138"/>
              <a:gd name="connsiteX10" fmla="*/ 5680015 w 5718626"/>
              <a:gd name="connsiteY10" fmla="*/ 768737 h 946138"/>
              <a:gd name="connsiteX11" fmla="*/ 5620881 w 5718626"/>
              <a:gd name="connsiteY11" fmla="*/ 827871 h 946138"/>
              <a:gd name="connsiteX12" fmla="*/ 4778315 w 5718626"/>
              <a:gd name="connsiteY12" fmla="*/ 768344 h 946138"/>
              <a:gd name="connsiteX13" fmla="*/ 3714690 w 5718626"/>
              <a:gd name="connsiteY13" fmla="*/ 854069 h 946138"/>
              <a:gd name="connsiteX14" fmla="*/ 500003 w 5718626"/>
              <a:gd name="connsiteY14" fmla="*/ 801682 h 946138"/>
              <a:gd name="connsiteX15" fmla="*/ 134082 w 5718626"/>
              <a:gd name="connsiteY15" fmla="*/ 827870 h 946138"/>
              <a:gd name="connsiteX16" fmla="*/ 134082 w 5718626"/>
              <a:gd name="connsiteY16" fmla="*/ 887004 h 946138"/>
              <a:gd name="connsiteX17" fmla="*/ 74948 w 5718626"/>
              <a:gd name="connsiteY17" fmla="*/ 923913 h 946138"/>
              <a:gd name="connsiteX18" fmla="*/ 6289 w 5718626"/>
              <a:gd name="connsiteY18" fmla="*/ 864779 h 946138"/>
              <a:gd name="connsiteX19" fmla="*/ 3115 w 5718626"/>
              <a:gd name="connsiteY19" fmla="*/ 501644 h 946138"/>
              <a:gd name="connsiteX20" fmla="*/ 15815 w 5718626"/>
              <a:gd name="connsiteY20" fmla="*/ 177402 h 946138"/>
              <a:gd name="connsiteX21" fmla="*/ 5561748 w 5718626"/>
              <a:gd name="connsiteY21" fmla="*/ 118268 h 946138"/>
              <a:gd name="connsiteX22" fmla="*/ 5620882 w 5718626"/>
              <a:gd name="connsiteY22" fmla="*/ 118268 h 946138"/>
              <a:gd name="connsiteX23" fmla="*/ 5680016 w 5718626"/>
              <a:gd name="connsiteY23" fmla="*/ 59134 h 946138"/>
              <a:gd name="connsiteX24" fmla="*/ 5620882 w 5718626"/>
              <a:gd name="connsiteY24" fmla="*/ 118268 h 946138"/>
              <a:gd name="connsiteX25" fmla="*/ 5620882 w 5718626"/>
              <a:gd name="connsiteY25" fmla="*/ 59135 h 946138"/>
              <a:gd name="connsiteX26" fmla="*/ 5591315 w 5718626"/>
              <a:gd name="connsiteY26" fmla="*/ 88702 h 946138"/>
              <a:gd name="connsiteX27" fmla="*/ 5517298 w 5718626"/>
              <a:gd name="connsiteY27" fmla="*/ 40085 h 946138"/>
              <a:gd name="connsiteX28" fmla="*/ 74949 w 5718626"/>
              <a:gd name="connsiteY28" fmla="*/ 236535 h 946138"/>
              <a:gd name="connsiteX29" fmla="*/ 74949 w 5718626"/>
              <a:gd name="connsiteY29" fmla="*/ 177402 h 946138"/>
              <a:gd name="connsiteX30" fmla="*/ 104516 w 5718626"/>
              <a:gd name="connsiteY30" fmla="*/ 147835 h 946138"/>
              <a:gd name="connsiteX31" fmla="*/ 134083 w 5718626"/>
              <a:gd name="connsiteY31" fmla="*/ 177402 h 946138"/>
              <a:gd name="connsiteX32" fmla="*/ 74949 w 5718626"/>
              <a:gd name="connsiteY32" fmla="*/ 236536 h 946138"/>
              <a:gd name="connsiteX33" fmla="*/ 15815 w 5718626"/>
              <a:gd name="connsiteY33" fmla="*/ 177402 h 946138"/>
              <a:gd name="connsiteX34" fmla="*/ 157895 w 5718626"/>
              <a:gd name="connsiteY34" fmla="*/ 186927 h 946138"/>
              <a:gd name="connsiteX35" fmla="*/ 126941 w 5718626"/>
              <a:gd name="connsiteY35" fmla="*/ 355594 h 946138"/>
              <a:gd name="connsiteX36" fmla="*/ 129320 w 5718626"/>
              <a:gd name="connsiteY36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2960913 w 5718626"/>
              <a:gd name="connsiteY3" fmla="*/ 82544 h 946138"/>
              <a:gd name="connsiteX4" fmla="*/ 5561748 w 5718626"/>
              <a:gd name="connsiteY4" fmla="*/ 118268 h 946138"/>
              <a:gd name="connsiteX5" fmla="*/ 5561748 w 5718626"/>
              <a:gd name="connsiteY5" fmla="*/ 59135 h 946138"/>
              <a:gd name="connsiteX6" fmla="*/ 5620882 w 5718626"/>
              <a:gd name="connsiteY6" fmla="*/ 1 h 946138"/>
              <a:gd name="connsiteX7" fmla="*/ 5680016 w 5718626"/>
              <a:gd name="connsiteY7" fmla="*/ 59135 h 946138"/>
              <a:gd name="connsiteX8" fmla="*/ 5718116 w 5718626"/>
              <a:gd name="connsiteY8" fmla="*/ 276219 h 946138"/>
              <a:gd name="connsiteX9" fmla="*/ 5692716 w 5718626"/>
              <a:gd name="connsiteY9" fmla="*/ 485769 h 946138"/>
              <a:gd name="connsiteX10" fmla="*/ 5680015 w 5718626"/>
              <a:gd name="connsiteY10" fmla="*/ 768737 h 946138"/>
              <a:gd name="connsiteX11" fmla="*/ 5620881 w 5718626"/>
              <a:gd name="connsiteY11" fmla="*/ 827871 h 946138"/>
              <a:gd name="connsiteX12" fmla="*/ 4778315 w 5718626"/>
              <a:gd name="connsiteY12" fmla="*/ 768344 h 946138"/>
              <a:gd name="connsiteX13" fmla="*/ 3714690 w 5718626"/>
              <a:gd name="connsiteY13" fmla="*/ 854069 h 946138"/>
              <a:gd name="connsiteX14" fmla="*/ 500003 w 5718626"/>
              <a:gd name="connsiteY14" fmla="*/ 801682 h 946138"/>
              <a:gd name="connsiteX15" fmla="*/ 134082 w 5718626"/>
              <a:gd name="connsiteY15" fmla="*/ 827870 h 946138"/>
              <a:gd name="connsiteX16" fmla="*/ 134082 w 5718626"/>
              <a:gd name="connsiteY16" fmla="*/ 887004 h 946138"/>
              <a:gd name="connsiteX17" fmla="*/ 74948 w 5718626"/>
              <a:gd name="connsiteY17" fmla="*/ 923913 h 946138"/>
              <a:gd name="connsiteX18" fmla="*/ 6289 w 5718626"/>
              <a:gd name="connsiteY18" fmla="*/ 864779 h 946138"/>
              <a:gd name="connsiteX19" fmla="*/ 3115 w 5718626"/>
              <a:gd name="connsiteY19" fmla="*/ 501644 h 946138"/>
              <a:gd name="connsiteX20" fmla="*/ 15815 w 5718626"/>
              <a:gd name="connsiteY20" fmla="*/ 177402 h 946138"/>
              <a:gd name="connsiteX21" fmla="*/ 5561748 w 5718626"/>
              <a:gd name="connsiteY21" fmla="*/ 118268 h 946138"/>
              <a:gd name="connsiteX22" fmla="*/ 5620882 w 5718626"/>
              <a:gd name="connsiteY22" fmla="*/ 118268 h 946138"/>
              <a:gd name="connsiteX23" fmla="*/ 5680016 w 5718626"/>
              <a:gd name="connsiteY23" fmla="*/ 59134 h 946138"/>
              <a:gd name="connsiteX24" fmla="*/ 5620882 w 5718626"/>
              <a:gd name="connsiteY24" fmla="*/ 118268 h 946138"/>
              <a:gd name="connsiteX25" fmla="*/ 5620882 w 5718626"/>
              <a:gd name="connsiteY25" fmla="*/ 59135 h 946138"/>
              <a:gd name="connsiteX26" fmla="*/ 5591315 w 5718626"/>
              <a:gd name="connsiteY26" fmla="*/ 88702 h 946138"/>
              <a:gd name="connsiteX27" fmla="*/ 5517298 w 5718626"/>
              <a:gd name="connsiteY27" fmla="*/ 40085 h 946138"/>
              <a:gd name="connsiteX28" fmla="*/ 74949 w 5718626"/>
              <a:gd name="connsiteY28" fmla="*/ 236535 h 946138"/>
              <a:gd name="connsiteX29" fmla="*/ 74949 w 5718626"/>
              <a:gd name="connsiteY29" fmla="*/ 177402 h 946138"/>
              <a:gd name="connsiteX30" fmla="*/ 104516 w 5718626"/>
              <a:gd name="connsiteY30" fmla="*/ 147835 h 946138"/>
              <a:gd name="connsiteX31" fmla="*/ 134083 w 5718626"/>
              <a:gd name="connsiteY31" fmla="*/ 177402 h 946138"/>
              <a:gd name="connsiteX32" fmla="*/ 74949 w 5718626"/>
              <a:gd name="connsiteY32" fmla="*/ 236536 h 946138"/>
              <a:gd name="connsiteX33" fmla="*/ 15815 w 5718626"/>
              <a:gd name="connsiteY33" fmla="*/ 177402 h 946138"/>
              <a:gd name="connsiteX34" fmla="*/ 157895 w 5718626"/>
              <a:gd name="connsiteY34" fmla="*/ 186927 h 946138"/>
              <a:gd name="connsiteX35" fmla="*/ 126941 w 5718626"/>
              <a:gd name="connsiteY35" fmla="*/ 355594 h 946138"/>
              <a:gd name="connsiteX36" fmla="*/ 129320 w 5718626"/>
              <a:gd name="connsiteY36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2960913 w 5718626"/>
              <a:gd name="connsiteY3" fmla="*/ 82544 h 946138"/>
              <a:gd name="connsiteX4" fmla="*/ 5561748 w 5718626"/>
              <a:gd name="connsiteY4" fmla="*/ 118268 h 946138"/>
              <a:gd name="connsiteX5" fmla="*/ 5561748 w 5718626"/>
              <a:gd name="connsiteY5" fmla="*/ 59135 h 946138"/>
              <a:gd name="connsiteX6" fmla="*/ 5620882 w 5718626"/>
              <a:gd name="connsiteY6" fmla="*/ 1 h 946138"/>
              <a:gd name="connsiteX7" fmla="*/ 5680016 w 5718626"/>
              <a:gd name="connsiteY7" fmla="*/ 59135 h 946138"/>
              <a:gd name="connsiteX8" fmla="*/ 5718116 w 5718626"/>
              <a:gd name="connsiteY8" fmla="*/ 276219 h 946138"/>
              <a:gd name="connsiteX9" fmla="*/ 5692716 w 5718626"/>
              <a:gd name="connsiteY9" fmla="*/ 485769 h 946138"/>
              <a:gd name="connsiteX10" fmla="*/ 5680015 w 5718626"/>
              <a:gd name="connsiteY10" fmla="*/ 768737 h 946138"/>
              <a:gd name="connsiteX11" fmla="*/ 5620881 w 5718626"/>
              <a:gd name="connsiteY11" fmla="*/ 827871 h 946138"/>
              <a:gd name="connsiteX12" fmla="*/ 4778315 w 5718626"/>
              <a:gd name="connsiteY12" fmla="*/ 768344 h 946138"/>
              <a:gd name="connsiteX13" fmla="*/ 3714690 w 5718626"/>
              <a:gd name="connsiteY13" fmla="*/ 854069 h 946138"/>
              <a:gd name="connsiteX14" fmla="*/ 1925863 w 5718626"/>
              <a:gd name="connsiteY14" fmla="*/ 847719 h 946138"/>
              <a:gd name="connsiteX15" fmla="*/ 500003 w 5718626"/>
              <a:gd name="connsiteY15" fmla="*/ 801682 h 946138"/>
              <a:gd name="connsiteX16" fmla="*/ 134082 w 5718626"/>
              <a:gd name="connsiteY16" fmla="*/ 827870 h 946138"/>
              <a:gd name="connsiteX17" fmla="*/ 134082 w 5718626"/>
              <a:gd name="connsiteY17" fmla="*/ 887004 h 946138"/>
              <a:gd name="connsiteX18" fmla="*/ 74948 w 5718626"/>
              <a:gd name="connsiteY18" fmla="*/ 923913 h 946138"/>
              <a:gd name="connsiteX19" fmla="*/ 6289 w 5718626"/>
              <a:gd name="connsiteY19" fmla="*/ 864779 h 946138"/>
              <a:gd name="connsiteX20" fmla="*/ 3115 w 5718626"/>
              <a:gd name="connsiteY20" fmla="*/ 501644 h 946138"/>
              <a:gd name="connsiteX21" fmla="*/ 15815 w 5718626"/>
              <a:gd name="connsiteY21" fmla="*/ 177402 h 946138"/>
              <a:gd name="connsiteX22" fmla="*/ 5561748 w 5718626"/>
              <a:gd name="connsiteY22" fmla="*/ 118268 h 946138"/>
              <a:gd name="connsiteX23" fmla="*/ 5620882 w 5718626"/>
              <a:gd name="connsiteY23" fmla="*/ 118268 h 946138"/>
              <a:gd name="connsiteX24" fmla="*/ 5680016 w 5718626"/>
              <a:gd name="connsiteY24" fmla="*/ 59134 h 946138"/>
              <a:gd name="connsiteX25" fmla="*/ 5620882 w 5718626"/>
              <a:gd name="connsiteY25" fmla="*/ 118268 h 946138"/>
              <a:gd name="connsiteX26" fmla="*/ 5620882 w 5718626"/>
              <a:gd name="connsiteY26" fmla="*/ 59135 h 946138"/>
              <a:gd name="connsiteX27" fmla="*/ 5591315 w 5718626"/>
              <a:gd name="connsiteY27" fmla="*/ 88702 h 946138"/>
              <a:gd name="connsiteX28" fmla="*/ 5517298 w 5718626"/>
              <a:gd name="connsiteY28" fmla="*/ 40085 h 946138"/>
              <a:gd name="connsiteX29" fmla="*/ 74949 w 5718626"/>
              <a:gd name="connsiteY29" fmla="*/ 236535 h 946138"/>
              <a:gd name="connsiteX30" fmla="*/ 74949 w 5718626"/>
              <a:gd name="connsiteY30" fmla="*/ 177402 h 946138"/>
              <a:gd name="connsiteX31" fmla="*/ 104516 w 5718626"/>
              <a:gd name="connsiteY31" fmla="*/ 147835 h 946138"/>
              <a:gd name="connsiteX32" fmla="*/ 134083 w 5718626"/>
              <a:gd name="connsiteY32" fmla="*/ 177402 h 946138"/>
              <a:gd name="connsiteX33" fmla="*/ 74949 w 5718626"/>
              <a:gd name="connsiteY33" fmla="*/ 236536 h 946138"/>
              <a:gd name="connsiteX34" fmla="*/ 15815 w 5718626"/>
              <a:gd name="connsiteY34" fmla="*/ 177402 h 946138"/>
              <a:gd name="connsiteX35" fmla="*/ 157895 w 5718626"/>
              <a:gd name="connsiteY35" fmla="*/ 186927 h 946138"/>
              <a:gd name="connsiteX36" fmla="*/ 126941 w 5718626"/>
              <a:gd name="connsiteY36" fmla="*/ 355594 h 946138"/>
              <a:gd name="connsiteX37" fmla="*/ 129320 w 5718626"/>
              <a:gd name="connsiteY37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2960913 w 5718626"/>
              <a:gd name="connsiteY3" fmla="*/ 82544 h 946138"/>
              <a:gd name="connsiteX4" fmla="*/ 5561748 w 5718626"/>
              <a:gd name="connsiteY4" fmla="*/ 118268 h 946138"/>
              <a:gd name="connsiteX5" fmla="*/ 5561748 w 5718626"/>
              <a:gd name="connsiteY5" fmla="*/ 59135 h 946138"/>
              <a:gd name="connsiteX6" fmla="*/ 5620882 w 5718626"/>
              <a:gd name="connsiteY6" fmla="*/ 1 h 946138"/>
              <a:gd name="connsiteX7" fmla="*/ 5680016 w 5718626"/>
              <a:gd name="connsiteY7" fmla="*/ 59135 h 946138"/>
              <a:gd name="connsiteX8" fmla="*/ 5718116 w 5718626"/>
              <a:gd name="connsiteY8" fmla="*/ 276219 h 946138"/>
              <a:gd name="connsiteX9" fmla="*/ 5692716 w 5718626"/>
              <a:gd name="connsiteY9" fmla="*/ 485769 h 946138"/>
              <a:gd name="connsiteX10" fmla="*/ 5680015 w 5718626"/>
              <a:gd name="connsiteY10" fmla="*/ 768737 h 946138"/>
              <a:gd name="connsiteX11" fmla="*/ 5620881 w 5718626"/>
              <a:gd name="connsiteY11" fmla="*/ 827871 h 946138"/>
              <a:gd name="connsiteX12" fmla="*/ 4778315 w 5718626"/>
              <a:gd name="connsiteY12" fmla="*/ 768344 h 946138"/>
              <a:gd name="connsiteX13" fmla="*/ 3714690 w 5718626"/>
              <a:gd name="connsiteY13" fmla="*/ 854069 h 946138"/>
              <a:gd name="connsiteX14" fmla="*/ 1925863 w 5718626"/>
              <a:gd name="connsiteY14" fmla="*/ 847719 h 946138"/>
              <a:gd name="connsiteX15" fmla="*/ 500003 w 5718626"/>
              <a:gd name="connsiteY15" fmla="*/ 801682 h 946138"/>
              <a:gd name="connsiteX16" fmla="*/ 134082 w 5718626"/>
              <a:gd name="connsiteY16" fmla="*/ 827870 h 946138"/>
              <a:gd name="connsiteX17" fmla="*/ 134082 w 5718626"/>
              <a:gd name="connsiteY17" fmla="*/ 887004 h 946138"/>
              <a:gd name="connsiteX18" fmla="*/ 74948 w 5718626"/>
              <a:gd name="connsiteY18" fmla="*/ 923913 h 946138"/>
              <a:gd name="connsiteX19" fmla="*/ 6289 w 5718626"/>
              <a:gd name="connsiteY19" fmla="*/ 864779 h 946138"/>
              <a:gd name="connsiteX20" fmla="*/ 3115 w 5718626"/>
              <a:gd name="connsiteY20" fmla="*/ 501644 h 946138"/>
              <a:gd name="connsiteX21" fmla="*/ 15815 w 5718626"/>
              <a:gd name="connsiteY21" fmla="*/ 177402 h 946138"/>
              <a:gd name="connsiteX22" fmla="*/ 5561748 w 5718626"/>
              <a:gd name="connsiteY22" fmla="*/ 118268 h 946138"/>
              <a:gd name="connsiteX23" fmla="*/ 5620882 w 5718626"/>
              <a:gd name="connsiteY23" fmla="*/ 118268 h 946138"/>
              <a:gd name="connsiteX24" fmla="*/ 5680016 w 5718626"/>
              <a:gd name="connsiteY24" fmla="*/ 59134 h 946138"/>
              <a:gd name="connsiteX25" fmla="*/ 5620882 w 5718626"/>
              <a:gd name="connsiteY25" fmla="*/ 118268 h 946138"/>
              <a:gd name="connsiteX26" fmla="*/ 5620882 w 5718626"/>
              <a:gd name="connsiteY26" fmla="*/ 59135 h 946138"/>
              <a:gd name="connsiteX27" fmla="*/ 5591315 w 5718626"/>
              <a:gd name="connsiteY27" fmla="*/ 88702 h 946138"/>
              <a:gd name="connsiteX28" fmla="*/ 5517298 w 5718626"/>
              <a:gd name="connsiteY28" fmla="*/ 40085 h 946138"/>
              <a:gd name="connsiteX29" fmla="*/ 74949 w 5718626"/>
              <a:gd name="connsiteY29" fmla="*/ 236535 h 946138"/>
              <a:gd name="connsiteX30" fmla="*/ 74949 w 5718626"/>
              <a:gd name="connsiteY30" fmla="*/ 177402 h 946138"/>
              <a:gd name="connsiteX31" fmla="*/ 104516 w 5718626"/>
              <a:gd name="connsiteY31" fmla="*/ 147835 h 946138"/>
              <a:gd name="connsiteX32" fmla="*/ 134083 w 5718626"/>
              <a:gd name="connsiteY32" fmla="*/ 177402 h 946138"/>
              <a:gd name="connsiteX33" fmla="*/ 74949 w 5718626"/>
              <a:gd name="connsiteY33" fmla="*/ 236536 h 946138"/>
              <a:gd name="connsiteX34" fmla="*/ 15815 w 5718626"/>
              <a:gd name="connsiteY34" fmla="*/ 177402 h 946138"/>
              <a:gd name="connsiteX35" fmla="*/ 157895 w 5718626"/>
              <a:gd name="connsiteY35" fmla="*/ 186927 h 946138"/>
              <a:gd name="connsiteX36" fmla="*/ 126941 w 5718626"/>
              <a:gd name="connsiteY36" fmla="*/ 355594 h 946138"/>
              <a:gd name="connsiteX37" fmla="*/ 129320 w 5718626"/>
              <a:gd name="connsiteY37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1913163 w 5718626"/>
              <a:gd name="connsiteY3" fmla="*/ 85719 h 946138"/>
              <a:gd name="connsiteX4" fmla="*/ 2960913 w 5718626"/>
              <a:gd name="connsiteY4" fmla="*/ 82544 h 946138"/>
              <a:gd name="connsiteX5" fmla="*/ 5561748 w 5718626"/>
              <a:gd name="connsiteY5" fmla="*/ 118268 h 946138"/>
              <a:gd name="connsiteX6" fmla="*/ 5561748 w 5718626"/>
              <a:gd name="connsiteY6" fmla="*/ 59135 h 946138"/>
              <a:gd name="connsiteX7" fmla="*/ 5620882 w 5718626"/>
              <a:gd name="connsiteY7" fmla="*/ 1 h 946138"/>
              <a:gd name="connsiteX8" fmla="*/ 5680016 w 5718626"/>
              <a:gd name="connsiteY8" fmla="*/ 59135 h 946138"/>
              <a:gd name="connsiteX9" fmla="*/ 5718116 w 5718626"/>
              <a:gd name="connsiteY9" fmla="*/ 276219 h 946138"/>
              <a:gd name="connsiteX10" fmla="*/ 5692716 w 5718626"/>
              <a:gd name="connsiteY10" fmla="*/ 485769 h 946138"/>
              <a:gd name="connsiteX11" fmla="*/ 5680015 w 5718626"/>
              <a:gd name="connsiteY11" fmla="*/ 768737 h 946138"/>
              <a:gd name="connsiteX12" fmla="*/ 5620881 w 5718626"/>
              <a:gd name="connsiteY12" fmla="*/ 827871 h 946138"/>
              <a:gd name="connsiteX13" fmla="*/ 4778315 w 5718626"/>
              <a:gd name="connsiteY13" fmla="*/ 768344 h 946138"/>
              <a:gd name="connsiteX14" fmla="*/ 3714690 w 5718626"/>
              <a:gd name="connsiteY14" fmla="*/ 854069 h 946138"/>
              <a:gd name="connsiteX15" fmla="*/ 1925863 w 5718626"/>
              <a:gd name="connsiteY15" fmla="*/ 847719 h 946138"/>
              <a:gd name="connsiteX16" fmla="*/ 500003 w 5718626"/>
              <a:gd name="connsiteY16" fmla="*/ 801682 h 946138"/>
              <a:gd name="connsiteX17" fmla="*/ 134082 w 5718626"/>
              <a:gd name="connsiteY17" fmla="*/ 827870 h 946138"/>
              <a:gd name="connsiteX18" fmla="*/ 134082 w 5718626"/>
              <a:gd name="connsiteY18" fmla="*/ 887004 h 946138"/>
              <a:gd name="connsiteX19" fmla="*/ 74948 w 5718626"/>
              <a:gd name="connsiteY19" fmla="*/ 923913 h 946138"/>
              <a:gd name="connsiteX20" fmla="*/ 6289 w 5718626"/>
              <a:gd name="connsiteY20" fmla="*/ 864779 h 946138"/>
              <a:gd name="connsiteX21" fmla="*/ 3115 w 5718626"/>
              <a:gd name="connsiteY21" fmla="*/ 501644 h 946138"/>
              <a:gd name="connsiteX22" fmla="*/ 15815 w 5718626"/>
              <a:gd name="connsiteY22" fmla="*/ 177402 h 946138"/>
              <a:gd name="connsiteX23" fmla="*/ 5561748 w 5718626"/>
              <a:gd name="connsiteY23" fmla="*/ 118268 h 946138"/>
              <a:gd name="connsiteX24" fmla="*/ 5620882 w 5718626"/>
              <a:gd name="connsiteY24" fmla="*/ 118268 h 946138"/>
              <a:gd name="connsiteX25" fmla="*/ 5680016 w 5718626"/>
              <a:gd name="connsiteY25" fmla="*/ 59134 h 946138"/>
              <a:gd name="connsiteX26" fmla="*/ 5620882 w 5718626"/>
              <a:gd name="connsiteY26" fmla="*/ 118268 h 946138"/>
              <a:gd name="connsiteX27" fmla="*/ 5620882 w 5718626"/>
              <a:gd name="connsiteY27" fmla="*/ 59135 h 946138"/>
              <a:gd name="connsiteX28" fmla="*/ 5591315 w 5718626"/>
              <a:gd name="connsiteY28" fmla="*/ 88702 h 946138"/>
              <a:gd name="connsiteX29" fmla="*/ 5517298 w 5718626"/>
              <a:gd name="connsiteY29" fmla="*/ 40085 h 946138"/>
              <a:gd name="connsiteX30" fmla="*/ 74949 w 5718626"/>
              <a:gd name="connsiteY30" fmla="*/ 236535 h 946138"/>
              <a:gd name="connsiteX31" fmla="*/ 74949 w 5718626"/>
              <a:gd name="connsiteY31" fmla="*/ 177402 h 946138"/>
              <a:gd name="connsiteX32" fmla="*/ 104516 w 5718626"/>
              <a:gd name="connsiteY32" fmla="*/ 147835 h 946138"/>
              <a:gd name="connsiteX33" fmla="*/ 134083 w 5718626"/>
              <a:gd name="connsiteY33" fmla="*/ 177402 h 946138"/>
              <a:gd name="connsiteX34" fmla="*/ 74949 w 5718626"/>
              <a:gd name="connsiteY34" fmla="*/ 236536 h 946138"/>
              <a:gd name="connsiteX35" fmla="*/ 15815 w 5718626"/>
              <a:gd name="connsiteY35" fmla="*/ 177402 h 946138"/>
              <a:gd name="connsiteX36" fmla="*/ 157895 w 5718626"/>
              <a:gd name="connsiteY36" fmla="*/ 186927 h 946138"/>
              <a:gd name="connsiteX37" fmla="*/ 126941 w 5718626"/>
              <a:gd name="connsiteY37" fmla="*/ 355594 h 946138"/>
              <a:gd name="connsiteX38" fmla="*/ 129320 w 5718626"/>
              <a:gd name="connsiteY38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1913163 w 5718626"/>
              <a:gd name="connsiteY3" fmla="*/ 85719 h 946138"/>
              <a:gd name="connsiteX4" fmla="*/ 2960913 w 5718626"/>
              <a:gd name="connsiteY4" fmla="*/ 82544 h 946138"/>
              <a:gd name="connsiteX5" fmla="*/ 5561748 w 5718626"/>
              <a:gd name="connsiteY5" fmla="*/ 118268 h 946138"/>
              <a:gd name="connsiteX6" fmla="*/ 5561748 w 5718626"/>
              <a:gd name="connsiteY6" fmla="*/ 59135 h 946138"/>
              <a:gd name="connsiteX7" fmla="*/ 5620882 w 5718626"/>
              <a:gd name="connsiteY7" fmla="*/ 1 h 946138"/>
              <a:gd name="connsiteX8" fmla="*/ 5680016 w 5718626"/>
              <a:gd name="connsiteY8" fmla="*/ 59135 h 946138"/>
              <a:gd name="connsiteX9" fmla="*/ 5718116 w 5718626"/>
              <a:gd name="connsiteY9" fmla="*/ 276219 h 946138"/>
              <a:gd name="connsiteX10" fmla="*/ 5692716 w 5718626"/>
              <a:gd name="connsiteY10" fmla="*/ 485769 h 946138"/>
              <a:gd name="connsiteX11" fmla="*/ 5680015 w 5718626"/>
              <a:gd name="connsiteY11" fmla="*/ 768737 h 946138"/>
              <a:gd name="connsiteX12" fmla="*/ 5620881 w 5718626"/>
              <a:gd name="connsiteY12" fmla="*/ 827871 h 946138"/>
              <a:gd name="connsiteX13" fmla="*/ 4778315 w 5718626"/>
              <a:gd name="connsiteY13" fmla="*/ 768344 h 946138"/>
              <a:gd name="connsiteX14" fmla="*/ 3714690 w 5718626"/>
              <a:gd name="connsiteY14" fmla="*/ 854069 h 946138"/>
              <a:gd name="connsiteX15" fmla="*/ 1925863 w 5718626"/>
              <a:gd name="connsiteY15" fmla="*/ 847719 h 946138"/>
              <a:gd name="connsiteX16" fmla="*/ 1170213 w 5718626"/>
              <a:gd name="connsiteY16" fmla="*/ 758819 h 946138"/>
              <a:gd name="connsiteX17" fmla="*/ 500003 w 5718626"/>
              <a:gd name="connsiteY17" fmla="*/ 801682 h 946138"/>
              <a:gd name="connsiteX18" fmla="*/ 134082 w 5718626"/>
              <a:gd name="connsiteY18" fmla="*/ 827870 h 946138"/>
              <a:gd name="connsiteX19" fmla="*/ 134082 w 5718626"/>
              <a:gd name="connsiteY19" fmla="*/ 887004 h 946138"/>
              <a:gd name="connsiteX20" fmla="*/ 74948 w 5718626"/>
              <a:gd name="connsiteY20" fmla="*/ 923913 h 946138"/>
              <a:gd name="connsiteX21" fmla="*/ 6289 w 5718626"/>
              <a:gd name="connsiteY21" fmla="*/ 864779 h 946138"/>
              <a:gd name="connsiteX22" fmla="*/ 3115 w 5718626"/>
              <a:gd name="connsiteY22" fmla="*/ 501644 h 946138"/>
              <a:gd name="connsiteX23" fmla="*/ 15815 w 5718626"/>
              <a:gd name="connsiteY23" fmla="*/ 177402 h 946138"/>
              <a:gd name="connsiteX24" fmla="*/ 5561748 w 5718626"/>
              <a:gd name="connsiteY24" fmla="*/ 118268 h 946138"/>
              <a:gd name="connsiteX25" fmla="*/ 5620882 w 5718626"/>
              <a:gd name="connsiteY25" fmla="*/ 118268 h 946138"/>
              <a:gd name="connsiteX26" fmla="*/ 5680016 w 5718626"/>
              <a:gd name="connsiteY26" fmla="*/ 59134 h 946138"/>
              <a:gd name="connsiteX27" fmla="*/ 5620882 w 5718626"/>
              <a:gd name="connsiteY27" fmla="*/ 118268 h 946138"/>
              <a:gd name="connsiteX28" fmla="*/ 5620882 w 5718626"/>
              <a:gd name="connsiteY28" fmla="*/ 59135 h 946138"/>
              <a:gd name="connsiteX29" fmla="*/ 5591315 w 5718626"/>
              <a:gd name="connsiteY29" fmla="*/ 88702 h 946138"/>
              <a:gd name="connsiteX30" fmla="*/ 5517298 w 5718626"/>
              <a:gd name="connsiteY30" fmla="*/ 40085 h 946138"/>
              <a:gd name="connsiteX31" fmla="*/ 74949 w 5718626"/>
              <a:gd name="connsiteY31" fmla="*/ 236535 h 946138"/>
              <a:gd name="connsiteX32" fmla="*/ 74949 w 5718626"/>
              <a:gd name="connsiteY32" fmla="*/ 177402 h 946138"/>
              <a:gd name="connsiteX33" fmla="*/ 104516 w 5718626"/>
              <a:gd name="connsiteY33" fmla="*/ 147835 h 946138"/>
              <a:gd name="connsiteX34" fmla="*/ 134083 w 5718626"/>
              <a:gd name="connsiteY34" fmla="*/ 177402 h 946138"/>
              <a:gd name="connsiteX35" fmla="*/ 74949 w 5718626"/>
              <a:gd name="connsiteY35" fmla="*/ 236536 h 946138"/>
              <a:gd name="connsiteX36" fmla="*/ 15815 w 5718626"/>
              <a:gd name="connsiteY36" fmla="*/ 177402 h 946138"/>
              <a:gd name="connsiteX37" fmla="*/ 157895 w 5718626"/>
              <a:gd name="connsiteY37" fmla="*/ 186927 h 946138"/>
              <a:gd name="connsiteX38" fmla="*/ 126941 w 5718626"/>
              <a:gd name="connsiteY38" fmla="*/ 355594 h 946138"/>
              <a:gd name="connsiteX39" fmla="*/ 129320 w 5718626"/>
              <a:gd name="connsiteY39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1913163 w 5718626"/>
              <a:gd name="connsiteY3" fmla="*/ 85719 h 946138"/>
              <a:gd name="connsiteX4" fmla="*/ 2960913 w 5718626"/>
              <a:gd name="connsiteY4" fmla="*/ 82544 h 946138"/>
              <a:gd name="connsiteX5" fmla="*/ 5561748 w 5718626"/>
              <a:gd name="connsiteY5" fmla="*/ 118268 h 946138"/>
              <a:gd name="connsiteX6" fmla="*/ 5561748 w 5718626"/>
              <a:gd name="connsiteY6" fmla="*/ 59135 h 946138"/>
              <a:gd name="connsiteX7" fmla="*/ 5620882 w 5718626"/>
              <a:gd name="connsiteY7" fmla="*/ 1 h 946138"/>
              <a:gd name="connsiteX8" fmla="*/ 5680016 w 5718626"/>
              <a:gd name="connsiteY8" fmla="*/ 59135 h 946138"/>
              <a:gd name="connsiteX9" fmla="*/ 5718116 w 5718626"/>
              <a:gd name="connsiteY9" fmla="*/ 276219 h 946138"/>
              <a:gd name="connsiteX10" fmla="*/ 5692716 w 5718626"/>
              <a:gd name="connsiteY10" fmla="*/ 485769 h 946138"/>
              <a:gd name="connsiteX11" fmla="*/ 5680015 w 5718626"/>
              <a:gd name="connsiteY11" fmla="*/ 768737 h 946138"/>
              <a:gd name="connsiteX12" fmla="*/ 5620881 w 5718626"/>
              <a:gd name="connsiteY12" fmla="*/ 827871 h 946138"/>
              <a:gd name="connsiteX13" fmla="*/ 4778315 w 5718626"/>
              <a:gd name="connsiteY13" fmla="*/ 768344 h 946138"/>
              <a:gd name="connsiteX14" fmla="*/ 3714690 w 5718626"/>
              <a:gd name="connsiteY14" fmla="*/ 854069 h 946138"/>
              <a:gd name="connsiteX15" fmla="*/ 1925863 w 5718626"/>
              <a:gd name="connsiteY15" fmla="*/ 847719 h 946138"/>
              <a:gd name="connsiteX16" fmla="*/ 1195613 w 5718626"/>
              <a:gd name="connsiteY16" fmla="*/ 777869 h 946138"/>
              <a:gd name="connsiteX17" fmla="*/ 500003 w 5718626"/>
              <a:gd name="connsiteY17" fmla="*/ 801682 h 946138"/>
              <a:gd name="connsiteX18" fmla="*/ 134082 w 5718626"/>
              <a:gd name="connsiteY18" fmla="*/ 827870 h 946138"/>
              <a:gd name="connsiteX19" fmla="*/ 134082 w 5718626"/>
              <a:gd name="connsiteY19" fmla="*/ 887004 h 946138"/>
              <a:gd name="connsiteX20" fmla="*/ 74948 w 5718626"/>
              <a:gd name="connsiteY20" fmla="*/ 923913 h 946138"/>
              <a:gd name="connsiteX21" fmla="*/ 6289 w 5718626"/>
              <a:gd name="connsiteY21" fmla="*/ 864779 h 946138"/>
              <a:gd name="connsiteX22" fmla="*/ 3115 w 5718626"/>
              <a:gd name="connsiteY22" fmla="*/ 501644 h 946138"/>
              <a:gd name="connsiteX23" fmla="*/ 15815 w 5718626"/>
              <a:gd name="connsiteY23" fmla="*/ 177402 h 946138"/>
              <a:gd name="connsiteX24" fmla="*/ 5561748 w 5718626"/>
              <a:gd name="connsiteY24" fmla="*/ 118268 h 946138"/>
              <a:gd name="connsiteX25" fmla="*/ 5620882 w 5718626"/>
              <a:gd name="connsiteY25" fmla="*/ 118268 h 946138"/>
              <a:gd name="connsiteX26" fmla="*/ 5680016 w 5718626"/>
              <a:gd name="connsiteY26" fmla="*/ 59134 h 946138"/>
              <a:gd name="connsiteX27" fmla="*/ 5620882 w 5718626"/>
              <a:gd name="connsiteY27" fmla="*/ 118268 h 946138"/>
              <a:gd name="connsiteX28" fmla="*/ 5620882 w 5718626"/>
              <a:gd name="connsiteY28" fmla="*/ 59135 h 946138"/>
              <a:gd name="connsiteX29" fmla="*/ 5591315 w 5718626"/>
              <a:gd name="connsiteY29" fmla="*/ 88702 h 946138"/>
              <a:gd name="connsiteX30" fmla="*/ 5517298 w 5718626"/>
              <a:gd name="connsiteY30" fmla="*/ 40085 h 946138"/>
              <a:gd name="connsiteX31" fmla="*/ 74949 w 5718626"/>
              <a:gd name="connsiteY31" fmla="*/ 236535 h 946138"/>
              <a:gd name="connsiteX32" fmla="*/ 74949 w 5718626"/>
              <a:gd name="connsiteY32" fmla="*/ 177402 h 946138"/>
              <a:gd name="connsiteX33" fmla="*/ 104516 w 5718626"/>
              <a:gd name="connsiteY33" fmla="*/ 147835 h 946138"/>
              <a:gd name="connsiteX34" fmla="*/ 134083 w 5718626"/>
              <a:gd name="connsiteY34" fmla="*/ 177402 h 946138"/>
              <a:gd name="connsiteX35" fmla="*/ 74949 w 5718626"/>
              <a:gd name="connsiteY35" fmla="*/ 236536 h 946138"/>
              <a:gd name="connsiteX36" fmla="*/ 15815 w 5718626"/>
              <a:gd name="connsiteY36" fmla="*/ 177402 h 946138"/>
              <a:gd name="connsiteX37" fmla="*/ 157895 w 5718626"/>
              <a:gd name="connsiteY37" fmla="*/ 186927 h 946138"/>
              <a:gd name="connsiteX38" fmla="*/ 126941 w 5718626"/>
              <a:gd name="connsiteY38" fmla="*/ 355594 h 946138"/>
              <a:gd name="connsiteX39" fmla="*/ 129320 w 5718626"/>
              <a:gd name="connsiteY39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396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1913163 w 5718626"/>
              <a:gd name="connsiteY3" fmla="*/ 85719 h 946138"/>
              <a:gd name="connsiteX4" fmla="*/ 2960913 w 5718626"/>
              <a:gd name="connsiteY4" fmla="*/ 82544 h 946138"/>
              <a:gd name="connsiteX5" fmla="*/ 3424463 w 5718626"/>
              <a:gd name="connsiteY5" fmla="*/ 130169 h 946138"/>
              <a:gd name="connsiteX6" fmla="*/ 5561748 w 5718626"/>
              <a:gd name="connsiteY6" fmla="*/ 118268 h 946138"/>
              <a:gd name="connsiteX7" fmla="*/ 5561748 w 5718626"/>
              <a:gd name="connsiteY7" fmla="*/ 59135 h 946138"/>
              <a:gd name="connsiteX8" fmla="*/ 5620882 w 5718626"/>
              <a:gd name="connsiteY8" fmla="*/ 1 h 946138"/>
              <a:gd name="connsiteX9" fmla="*/ 5680016 w 5718626"/>
              <a:gd name="connsiteY9" fmla="*/ 59135 h 946138"/>
              <a:gd name="connsiteX10" fmla="*/ 5718116 w 5718626"/>
              <a:gd name="connsiteY10" fmla="*/ 276219 h 946138"/>
              <a:gd name="connsiteX11" fmla="*/ 5692716 w 5718626"/>
              <a:gd name="connsiteY11" fmla="*/ 485769 h 946138"/>
              <a:gd name="connsiteX12" fmla="*/ 5680015 w 5718626"/>
              <a:gd name="connsiteY12" fmla="*/ 768737 h 946138"/>
              <a:gd name="connsiteX13" fmla="*/ 5620881 w 5718626"/>
              <a:gd name="connsiteY13" fmla="*/ 827871 h 946138"/>
              <a:gd name="connsiteX14" fmla="*/ 4778315 w 5718626"/>
              <a:gd name="connsiteY14" fmla="*/ 768344 h 946138"/>
              <a:gd name="connsiteX15" fmla="*/ 3714690 w 5718626"/>
              <a:gd name="connsiteY15" fmla="*/ 854069 h 946138"/>
              <a:gd name="connsiteX16" fmla="*/ 1925863 w 5718626"/>
              <a:gd name="connsiteY16" fmla="*/ 847719 h 946138"/>
              <a:gd name="connsiteX17" fmla="*/ 1195613 w 5718626"/>
              <a:gd name="connsiteY17" fmla="*/ 777869 h 946138"/>
              <a:gd name="connsiteX18" fmla="*/ 500003 w 5718626"/>
              <a:gd name="connsiteY18" fmla="*/ 801682 h 946138"/>
              <a:gd name="connsiteX19" fmla="*/ 134082 w 5718626"/>
              <a:gd name="connsiteY19" fmla="*/ 827870 h 946138"/>
              <a:gd name="connsiteX20" fmla="*/ 134082 w 5718626"/>
              <a:gd name="connsiteY20" fmla="*/ 887004 h 946138"/>
              <a:gd name="connsiteX21" fmla="*/ 74948 w 5718626"/>
              <a:gd name="connsiteY21" fmla="*/ 923913 h 946138"/>
              <a:gd name="connsiteX22" fmla="*/ 6289 w 5718626"/>
              <a:gd name="connsiteY22" fmla="*/ 864779 h 946138"/>
              <a:gd name="connsiteX23" fmla="*/ 3115 w 5718626"/>
              <a:gd name="connsiteY23" fmla="*/ 501644 h 946138"/>
              <a:gd name="connsiteX24" fmla="*/ 15815 w 5718626"/>
              <a:gd name="connsiteY24" fmla="*/ 177402 h 946138"/>
              <a:gd name="connsiteX25" fmla="*/ 5561748 w 5718626"/>
              <a:gd name="connsiteY25" fmla="*/ 118268 h 946138"/>
              <a:gd name="connsiteX26" fmla="*/ 5620882 w 5718626"/>
              <a:gd name="connsiteY26" fmla="*/ 118268 h 946138"/>
              <a:gd name="connsiteX27" fmla="*/ 5680016 w 5718626"/>
              <a:gd name="connsiteY27" fmla="*/ 59134 h 946138"/>
              <a:gd name="connsiteX28" fmla="*/ 5620882 w 5718626"/>
              <a:gd name="connsiteY28" fmla="*/ 118268 h 946138"/>
              <a:gd name="connsiteX29" fmla="*/ 5620882 w 5718626"/>
              <a:gd name="connsiteY29" fmla="*/ 59135 h 946138"/>
              <a:gd name="connsiteX30" fmla="*/ 5591315 w 5718626"/>
              <a:gd name="connsiteY30" fmla="*/ 88702 h 946138"/>
              <a:gd name="connsiteX31" fmla="*/ 5517298 w 5718626"/>
              <a:gd name="connsiteY31" fmla="*/ 40085 h 946138"/>
              <a:gd name="connsiteX32" fmla="*/ 74949 w 5718626"/>
              <a:gd name="connsiteY32" fmla="*/ 236535 h 946138"/>
              <a:gd name="connsiteX33" fmla="*/ 74949 w 5718626"/>
              <a:gd name="connsiteY33" fmla="*/ 177402 h 946138"/>
              <a:gd name="connsiteX34" fmla="*/ 104516 w 5718626"/>
              <a:gd name="connsiteY34" fmla="*/ 147835 h 946138"/>
              <a:gd name="connsiteX35" fmla="*/ 134083 w 5718626"/>
              <a:gd name="connsiteY35" fmla="*/ 177402 h 946138"/>
              <a:gd name="connsiteX36" fmla="*/ 74949 w 5718626"/>
              <a:gd name="connsiteY36" fmla="*/ 236536 h 946138"/>
              <a:gd name="connsiteX37" fmla="*/ 15815 w 5718626"/>
              <a:gd name="connsiteY37" fmla="*/ 177402 h 946138"/>
              <a:gd name="connsiteX38" fmla="*/ 157895 w 5718626"/>
              <a:gd name="connsiteY38" fmla="*/ 186927 h 946138"/>
              <a:gd name="connsiteX39" fmla="*/ 126941 w 5718626"/>
              <a:gd name="connsiteY39" fmla="*/ 355594 h 946138"/>
              <a:gd name="connsiteX40" fmla="*/ 129320 w 5718626"/>
              <a:gd name="connsiteY40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86028 w 5718626"/>
              <a:gd name="connsiteY7" fmla="*/ 1777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1913163 w 5718626"/>
              <a:gd name="connsiteY3" fmla="*/ 85719 h 946138"/>
              <a:gd name="connsiteX4" fmla="*/ 2960913 w 5718626"/>
              <a:gd name="connsiteY4" fmla="*/ 82544 h 946138"/>
              <a:gd name="connsiteX5" fmla="*/ 3424463 w 5718626"/>
              <a:gd name="connsiteY5" fmla="*/ 130169 h 946138"/>
              <a:gd name="connsiteX6" fmla="*/ 5561748 w 5718626"/>
              <a:gd name="connsiteY6" fmla="*/ 118268 h 946138"/>
              <a:gd name="connsiteX7" fmla="*/ 5561748 w 5718626"/>
              <a:gd name="connsiteY7" fmla="*/ 59135 h 946138"/>
              <a:gd name="connsiteX8" fmla="*/ 5620882 w 5718626"/>
              <a:gd name="connsiteY8" fmla="*/ 1 h 946138"/>
              <a:gd name="connsiteX9" fmla="*/ 5680016 w 5718626"/>
              <a:gd name="connsiteY9" fmla="*/ 59135 h 946138"/>
              <a:gd name="connsiteX10" fmla="*/ 5718116 w 5718626"/>
              <a:gd name="connsiteY10" fmla="*/ 276219 h 946138"/>
              <a:gd name="connsiteX11" fmla="*/ 5692716 w 5718626"/>
              <a:gd name="connsiteY11" fmla="*/ 485769 h 946138"/>
              <a:gd name="connsiteX12" fmla="*/ 5680015 w 5718626"/>
              <a:gd name="connsiteY12" fmla="*/ 768737 h 946138"/>
              <a:gd name="connsiteX13" fmla="*/ 5620881 w 5718626"/>
              <a:gd name="connsiteY13" fmla="*/ 827871 h 946138"/>
              <a:gd name="connsiteX14" fmla="*/ 4778315 w 5718626"/>
              <a:gd name="connsiteY14" fmla="*/ 768344 h 946138"/>
              <a:gd name="connsiteX15" fmla="*/ 3714690 w 5718626"/>
              <a:gd name="connsiteY15" fmla="*/ 854069 h 946138"/>
              <a:gd name="connsiteX16" fmla="*/ 1925863 w 5718626"/>
              <a:gd name="connsiteY16" fmla="*/ 847719 h 946138"/>
              <a:gd name="connsiteX17" fmla="*/ 1195613 w 5718626"/>
              <a:gd name="connsiteY17" fmla="*/ 777869 h 946138"/>
              <a:gd name="connsiteX18" fmla="*/ 500003 w 5718626"/>
              <a:gd name="connsiteY18" fmla="*/ 801682 h 946138"/>
              <a:gd name="connsiteX19" fmla="*/ 134082 w 5718626"/>
              <a:gd name="connsiteY19" fmla="*/ 827870 h 946138"/>
              <a:gd name="connsiteX20" fmla="*/ 134082 w 5718626"/>
              <a:gd name="connsiteY20" fmla="*/ 887004 h 946138"/>
              <a:gd name="connsiteX21" fmla="*/ 74948 w 5718626"/>
              <a:gd name="connsiteY21" fmla="*/ 923913 h 946138"/>
              <a:gd name="connsiteX22" fmla="*/ 6289 w 5718626"/>
              <a:gd name="connsiteY22" fmla="*/ 864779 h 946138"/>
              <a:gd name="connsiteX23" fmla="*/ 3115 w 5718626"/>
              <a:gd name="connsiteY23" fmla="*/ 501644 h 946138"/>
              <a:gd name="connsiteX24" fmla="*/ 15815 w 5718626"/>
              <a:gd name="connsiteY24" fmla="*/ 177402 h 946138"/>
              <a:gd name="connsiteX25" fmla="*/ 5561748 w 5718626"/>
              <a:gd name="connsiteY25" fmla="*/ 118268 h 946138"/>
              <a:gd name="connsiteX26" fmla="*/ 5620882 w 5718626"/>
              <a:gd name="connsiteY26" fmla="*/ 118268 h 946138"/>
              <a:gd name="connsiteX27" fmla="*/ 5680016 w 5718626"/>
              <a:gd name="connsiteY27" fmla="*/ 59134 h 946138"/>
              <a:gd name="connsiteX28" fmla="*/ 5620882 w 5718626"/>
              <a:gd name="connsiteY28" fmla="*/ 118268 h 946138"/>
              <a:gd name="connsiteX29" fmla="*/ 5620882 w 5718626"/>
              <a:gd name="connsiteY29" fmla="*/ 59135 h 946138"/>
              <a:gd name="connsiteX30" fmla="*/ 5591315 w 5718626"/>
              <a:gd name="connsiteY30" fmla="*/ 88702 h 946138"/>
              <a:gd name="connsiteX31" fmla="*/ 5517298 w 5718626"/>
              <a:gd name="connsiteY31" fmla="*/ 40085 h 946138"/>
              <a:gd name="connsiteX32" fmla="*/ 74949 w 5718626"/>
              <a:gd name="connsiteY32" fmla="*/ 236535 h 946138"/>
              <a:gd name="connsiteX33" fmla="*/ 74949 w 5718626"/>
              <a:gd name="connsiteY33" fmla="*/ 177402 h 946138"/>
              <a:gd name="connsiteX34" fmla="*/ 104516 w 5718626"/>
              <a:gd name="connsiteY34" fmla="*/ 147835 h 946138"/>
              <a:gd name="connsiteX35" fmla="*/ 134083 w 5718626"/>
              <a:gd name="connsiteY35" fmla="*/ 177402 h 946138"/>
              <a:gd name="connsiteX36" fmla="*/ 74949 w 5718626"/>
              <a:gd name="connsiteY36" fmla="*/ 236536 h 946138"/>
              <a:gd name="connsiteX37" fmla="*/ 15815 w 5718626"/>
              <a:gd name="connsiteY37" fmla="*/ 177402 h 946138"/>
              <a:gd name="connsiteX38" fmla="*/ 157895 w 5718626"/>
              <a:gd name="connsiteY38" fmla="*/ 186927 h 946138"/>
              <a:gd name="connsiteX39" fmla="*/ 126941 w 5718626"/>
              <a:gd name="connsiteY39" fmla="*/ 355594 h 946138"/>
              <a:gd name="connsiteX40" fmla="*/ 129320 w 5718626"/>
              <a:gd name="connsiteY40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60628 w 5718626"/>
              <a:gd name="connsiteY7" fmla="*/ 1142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1913163 w 5718626"/>
              <a:gd name="connsiteY3" fmla="*/ 85719 h 946138"/>
              <a:gd name="connsiteX4" fmla="*/ 2960913 w 5718626"/>
              <a:gd name="connsiteY4" fmla="*/ 82544 h 946138"/>
              <a:gd name="connsiteX5" fmla="*/ 3424463 w 5718626"/>
              <a:gd name="connsiteY5" fmla="*/ 130169 h 946138"/>
              <a:gd name="connsiteX6" fmla="*/ 5561748 w 5718626"/>
              <a:gd name="connsiteY6" fmla="*/ 118268 h 946138"/>
              <a:gd name="connsiteX7" fmla="*/ 5561748 w 5718626"/>
              <a:gd name="connsiteY7" fmla="*/ 59135 h 946138"/>
              <a:gd name="connsiteX8" fmla="*/ 5620882 w 5718626"/>
              <a:gd name="connsiteY8" fmla="*/ 1 h 946138"/>
              <a:gd name="connsiteX9" fmla="*/ 5680016 w 5718626"/>
              <a:gd name="connsiteY9" fmla="*/ 59135 h 946138"/>
              <a:gd name="connsiteX10" fmla="*/ 5718116 w 5718626"/>
              <a:gd name="connsiteY10" fmla="*/ 276219 h 946138"/>
              <a:gd name="connsiteX11" fmla="*/ 5692716 w 5718626"/>
              <a:gd name="connsiteY11" fmla="*/ 485769 h 946138"/>
              <a:gd name="connsiteX12" fmla="*/ 5680015 w 5718626"/>
              <a:gd name="connsiteY12" fmla="*/ 768737 h 946138"/>
              <a:gd name="connsiteX13" fmla="*/ 5620881 w 5718626"/>
              <a:gd name="connsiteY13" fmla="*/ 827871 h 946138"/>
              <a:gd name="connsiteX14" fmla="*/ 4778315 w 5718626"/>
              <a:gd name="connsiteY14" fmla="*/ 768344 h 946138"/>
              <a:gd name="connsiteX15" fmla="*/ 3714690 w 5718626"/>
              <a:gd name="connsiteY15" fmla="*/ 854069 h 946138"/>
              <a:gd name="connsiteX16" fmla="*/ 1925863 w 5718626"/>
              <a:gd name="connsiteY16" fmla="*/ 847719 h 946138"/>
              <a:gd name="connsiteX17" fmla="*/ 1195613 w 5718626"/>
              <a:gd name="connsiteY17" fmla="*/ 777869 h 946138"/>
              <a:gd name="connsiteX18" fmla="*/ 500003 w 5718626"/>
              <a:gd name="connsiteY18" fmla="*/ 801682 h 946138"/>
              <a:gd name="connsiteX19" fmla="*/ 134082 w 5718626"/>
              <a:gd name="connsiteY19" fmla="*/ 827870 h 946138"/>
              <a:gd name="connsiteX20" fmla="*/ 134082 w 5718626"/>
              <a:gd name="connsiteY20" fmla="*/ 887004 h 946138"/>
              <a:gd name="connsiteX21" fmla="*/ 74948 w 5718626"/>
              <a:gd name="connsiteY21" fmla="*/ 923913 h 946138"/>
              <a:gd name="connsiteX22" fmla="*/ 6289 w 5718626"/>
              <a:gd name="connsiteY22" fmla="*/ 864779 h 946138"/>
              <a:gd name="connsiteX23" fmla="*/ 3115 w 5718626"/>
              <a:gd name="connsiteY23" fmla="*/ 501644 h 946138"/>
              <a:gd name="connsiteX24" fmla="*/ 15815 w 5718626"/>
              <a:gd name="connsiteY24" fmla="*/ 177402 h 946138"/>
              <a:gd name="connsiteX25" fmla="*/ 5561748 w 5718626"/>
              <a:gd name="connsiteY25" fmla="*/ 118268 h 946138"/>
              <a:gd name="connsiteX26" fmla="*/ 5620882 w 5718626"/>
              <a:gd name="connsiteY26" fmla="*/ 118268 h 946138"/>
              <a:gd name="connsiteX27" fmla="*/ 5680016 w 5718626"/>
              <a:gd name="connsiteY27" fmla="*/ 59134 h 946138"/>
              <a:gd name="connsiteX28" fmla="*/ 5620882 w 5718626"/>
              <a:gd name="connsiteY28" fmla="*/ 118268 h 946138"/>
              <a:gd name="connsiteX29" fmla="*/ 5620882 w 5718626"/>
              <a:gd name="connsiteY29" fmla="*/ 59135 h 946138"/>
              <a:gd name="connsiteX30" fmla="*/ 5591315 w 5718626"/>
              <a:gd name="connsiteY30" fmla="*/ 88702 h 946138"/>
              <a:gd name="connsiteX31" fmla="*/ 5517298 w 5718626"/>
              <a:gd name="connsiteY31" fmla="*/ 40085 h 946138"/>
              <a:gd name="connsiteX32" fmla="*/ 74949 w 5718626"/>
              <a:gd name="connsiteY32" fmla="*/ 236535 h 946138"/>
              <a:gd name="connsiteX33" fmla="*/ 74949 w 5718626"/>
              <a:gd name="connsiteY33" fmla="*/ 177402 h 946138"/>
              <a:gd name="connsiteX34" fmla="*/ 104516 w 5718626"/>
              <a:gd name="connsiteY34" fmla="*/ 147835 h 946138"/>
              <a:gd name="connsiteX35" fmla="*/ 134083 w 5718626"/>
              <a:gd name="connsiteY35" fmla="*/ 177402 h 946138"/>
              <a:gd name="connsiteX36" fmla="*/ 74949 w 5718626"/>
              <a:gd name="connsiteY36" fmla="*/ 236536 h 946138"/>
              <a:gd name="connsiteX37" fmla="*/ 15815 w 5718626"/>
              <a:gd name="connsiteY37" fmla="*/ 177402 h 946138"/>
              <a:gd name="connsiteX38" fmla="*/ 157895 w 5718626"/>
              <a:gd name="connsiteY38" fmla="*/ 186927 h 946138"/>
              <a:gd name="connsiteX39" fmla="*/ 126941 w 5718626"/>
              <a:gd name="connsiteY39" fmla="*/ 355594 h 946138"/>
              <a:gd name="connsiteX40" fmla="*/ 129320 w 5718626"/>
              <a:gd name="connsiteY40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60628 w 5718626"/>
              <a:gd name="connsiteY7" fmla="*/ 1142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1913163 w 5718626"/>
              <a:gd name="connsiteY3" fmla="*/ 85719 h 946138"/>
              <a:gd name="connsiteX4" fmla="*/ 2960913 w 5718626"/>
              <a:gd name="connsiteY4" fmla="*/ 82544 h 946138"/>
              <a:gd name="connsiteX5" fmla="*/ 3424463 w 5718626"/>
              <a:gd name="connsiteY5" fmla="*/ 130169 h 946138"/>
              <a:gd name="connsiteX6" fmla="*/ 5561748 w 5718626"/>
              <a:gd name="connsiteY6" fmla="*/ 118268 h 946138"/>
              <a:gd name="connsiteX7" fmla="*/ 5561748 w 5718626"/>
              <a:gd name="connsiteY7" fmla="*/ 59135 h 946138"/>
              <a:gd name="connsiteX8" fmla="*/ 5620882 w 5718626"/>
              <a:gd name="connsiteY8" fmla="*/ 1 h 946138"/>
              <a:gd name="connsiteX9" fmla="*/ 5680016 w 5718626"/>
              <a:gd name="connsiteY9" fmla="*/ 59135 h 946138"/>
              <a:gd name="connsiteX10" fmla="*/ 5718116 w 5718626"/>
              <a:gd name="connsiteY10" fmla="*/ 276219 h 946138"/>
              <a:gd name="connsiteX11" fmla="*/ 5692716 w 5718626"/>
              <a:gd name="connsiteY11" fmla="*/ 485769 h 946138"/>
              <a:gd name="connsiteX12" fmla="*/ 5680015 w 5718626"/>
              <a:gd name="connsiteY12" fmla="*/ 768737 h 946138"/>
              <a:gd name="connsiteX13" fmla="*/ 5620881 w 5718626"/>
              <a:gd name="connsiteY13" fmla="*/ 827871 h 946138"/>
              <a:gd name="connsiteX14" fmla="*/ 4778315 w 5718626"/>
              <a:gd name="connsiteY14" fmla="*/ 768344 h 946138"/>
              <a:gd name="connsiteX15" fmla="*/ 3714690 w 5718626"/>
              <a:gd name="connsiteY15" fmla="*/ 854069 h 946138"/>
              <a:gd name="connsiteX16" fmla="*/ 1925863 w 5718626"/>
              <a:gd name="connsiteY16" fmla="*/ 847719 h 946138"/>
              <a:gd name="connsiteX17" fmla="*/ 1195613 w 5718626"/>
              <a:gd name="connsiteY17" fmla="*/ 777869 h 946138"/>
              <a:gd name="connsiteX18" fmla="*/ 500003 w 5718626"/>
              <a:gd name="connsiteY18" fmla="*/ 801682 h 946138"/>
              <a:gd name="connsiteX19" fmla="*/ 134082 w 5718626"/>
              <a:gd name="connsiteY19" fmla="*/ 827870 h 946138"/>
              <a:gd name="connsiteX20" fmla="*/ 134082 w 5718626"/>
              <a:gd name="connsiteY20" fmla="*/ 887004 h 946138"/>
              <a:gd name="connsiteX21" fmla="*/ 74948 w 5718626"/>
              <a:gd name="connsiteY21" fmla="*/ 923913 h 946138"/>
              <a:gd name="connsiteX22" fmla="*/ 6289 w 5718626"/>
              <a:gd name="connsiteY22" fmla="*/ 864779 h 946138"/>
              <a:gd name="connsiteX23" fmla="*/ 3115 w 5718626"/>
              <a:gd name="connsiteY23" fmla="*/ 501644 h 946138"/>
              <a:gd name="connsiteX24" fmla="*/ 15815 w 5718626"/>
              <a:gd name="connsiteY24" fmla="*/ 177402 h 946138"/>
              <a:gd name="connsiteX25" fmla="*/ 5561748 w 5718626"/>
              <a:gd name="connsiteY25" fmla="*/ 118268 h 946138"/>
              <a:gd name="connsiteX26" fmla="*/ 5620882 w 5718626"/>
              <a:gd name="connsiteY26" fmla="*/ 118268 h 946138"/>
              <a:gd name="connsiteX27" fmla="*/ 5680016 w 5718626"/>
              <a:gd name="connsiteY27" fmla="*/ 59134 h 946138"/>
              <a:gd name="connsiteX28" fmla="*/ 5620882 w 5718626"/>
              <a:gd name="connsiteY28" fmla="*/ 118268 h 946138"/>
              <a:gd name="connsiteX29" fmla="*/ 5620882 w 5718626"/>
              <a:gd name="connsiteY29" fmla="*/ 59135 h 946138"/>
              <a:gd name="connsiteX30" fmla="*/ 5591315 w 5718626"/>
              <a:gd name="connsiteY30" fmla="*/ 88702 h 946138"/>
              <a:gd name="connsiteX31" fmla="*/ 5517298 w 5718626"/>
              <a:gd name="connsiteY31" fmla="*/ 40085 h 946138"/>
              <a:gd name="connsiteX32" fmla="*/ 74949 w 5718626"/>
              <a:gd name="connsiteY32" fmla="*/ 236535 h 946138"/>
              <a:gd name="connsiteX33" fmla="*/ 74949 w 5718626"/>
              <a:gd name="connsiteY33" fmla="*/ 177402 h 946138"/>
              <a:gd name="connsiteX34" fmla="*/ 104516 w 5718626"/>
              <a:gd name="connsiteY34" fmla="*/ 147835 h 946138"/>
              <a:gd name="connsiteX35" fmla="*/ 134083 w 5718626"/>
              <a:gd name="connsiteY35" fmla="*/ 177402 h 946138"/>
              <a:gd name="connsiteX36" fmla="*/ 74949 w 5718626"/>
              <a:gd name="connsiteY36" fmla="*/ 236536 h 946138"/>
              <a:gd name="connsiteX37" fmla="*/ 15815 w 5718626"/>
              <a:gd name="connsiteY37" fmla="*/ 177402 h 946138"/>
              <a:gd name="connsiteX38" fmla="*/ 157895 w 5718626"/>
              <a:gd name="connsiteY38" fmla="*/ 186927 h 946138"/>
              <a:gd name="connsiteX39" fmla="*/ 126941 w 5718626"/>
              <a:gd name="connsiteY39" fmla="*/ 355594 h 946138"/>
              <a:gd name="connsiteX40" fmla="*/ 129320 w 5718626"/>
              <a:gd name="connsiteY40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60628 w 5718626"/>
              <a:gd name="connsiteY7" fmla="*/ 1142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1913163 w 5718626"/>
              <a:gd name="connsiteY3" fmla="*/ 85719 h 946138"/>
              <a:gd name="connsiteX4" fmla="*/ 2960913 w 5718626"/>
              <a:gd name="connsiteY4" fmla="*/ 82544 h 946138"/>
              <a:gd name="connsiteX5" fmla="*/ 3449863 w 5718626"/>
              <a:gd name="connsiteY5" fmla="*/ 98419 h 946138"/>
              <a:gd name="connsiteX6" fmla="*/ 5561748 w 5718626"/>
              <a:gd name="connsiteY6" fmla="*/ 118268 h 946138"/>
              <a:gd name="connsiteX7" fmla="*/ 5561748 w 5718626"/>
              <a:gd name="connsiteY7" fmla="*/ 59135 h 946138"/>
              <a:gd name="connsiteX8" fmla="*/ 5620882 w 5718626"/>
              <a:gd name="connsiteY8" fmla="*/ 1 h 946138"/>
              <a:gd name="connsiteX9" fmla="*/ 5680016 w 5718626"/>
              <a:gd name="connsiteY9" fmla="*/ 59135 h 946138"/>
              <a:gd name="connsiteX10" fmla="*/ 5718116 w 5718626"/>
              <a:gd name="connsiteY10" fmla="*/ 276219 h 946138"/>
              <a:gd name="connsiteX11" fmla="*/ 5692716 w 5718626"/>
              <a:gd name="connsiteY11" fmla="*/ 485769 h 946138"/>
              <a:gd name="connsiteX12" fmla="*/ 5680015 w 5718626"/>
              <a:gd name="connsiteY12" fmla="*/ 768737 h 946138"/>
              <a:gd name="connsiteX13" fmla="*/ 5620881 w 5718626"/>
              <a:gd name="connsiteY13" fmla="*/ 827871 h 946138"/>
              <a:gd name="connsiteX14" fmla="*/ 4778315 w 5718626"/>
              <a:gd name="connsiteY14" fmla="*/ 768344 h 946138"/>
              <a:gd name="connsiteX15" fmla="*/ 3714690 w 5718626"/>
              <a:gd name="connsiteY15" fmla="*/ 854069 h 946138"/>
              <a:gd name="connsiteX16" fmla="*/ 1925863 w 5718626"/>
              <a:gd name="connsiteY16" fmla="*/ 847719 h 946138"/>
              <a:gd name="connsiteX17" fmla="*/ 1195613 w 5718626"/>
              <a:gd name="connsiteY17" fmla="*/ 777869 h 946138"/>
              <a:gd name="connsiteX18" fmla="*/ 500003 w 5718626"/>
              <a:gd name="connsiteY18" fmla="*/ 801682 h 946138"/>
              <a:gd name="connsiteX19" fmla="*/ 134082 w 5718626"/>
              <a:gd name="connsiteY19" fmla="*/ 827870 h 946138"/>
              <a:gd name="connsiteX20" fmla="*/ 134082 w 5718626"/>
              <a:gd name="connsiteY20" fmla="*/ 887004 h 946138"/>
              <a:gd name="connsiteX21" fmla="*/ 74948 w 5718626"/>
              <a:gd name="connsiteY21" fmla="*/ 923913 h 946138"/>
              <a:gd name="connsiteX22" fmla="*/ 6289 w 5718626"/>
              <a:gd name="connsiteY22" fmla="*/ 864779 h 946138"/>
              <a:gd name="connsiteX23" fmla="*/ 3115 w 5718626"/>
              <a:gd name="connsiteY23" fmla="*/ 501644 h 946138"/>
              <a:gd name="connsiteX24" fmla="*/ 15815 w 5718626"/>
              <a:gd name="connsiteY24" fmla="*/ 177402 h 946138"/>
              <a:gd name="connsiteX25" fmla="*/ 5561748 w 5718626"/>
              <a:gd name="connsiteY25" fmla="*/ 118268 h 946138"/>
              <a:gd name="connsiteX26" fmla="*/ 5620882 w 5718626"/>
              <a:gd name="connsiteY26" fmla="*/ 118268 h 946138"/>
              <a:gd name="connsiteX27" fmla="*/ 5680016 w 5718626"/>
              <a:gd name="connsiteY27" fmla="*/ 59134 h 946138"/>
              <a:gd name="connsiteX28" fmla="*/ 5620882 w 5718626"/>
              <a:gd name="connsiteY28" fmla="*/ 118268 h 946138"/>
              <a:gd name="connsiteX29" fmla="*/ 5620882 w 5718626"/>
              <a:gd name="connsiteY29" fmla="*/ 59135 h 946138"/>
              <a:gd name="connsiteX30" fmla="*/ 5591315 w 5718626"/>
              <a:gd name="connsiteY30" fmla="*/ 88702 h 946138"/>
              <a:gd name="connsiteX31" fmla="*/ 5517298 w 5718626"/>
              <a:gd name="connsiteY31" fmla="*/ 40085 h 946138"/>
              <a:gd name="connsiteX32" fmla="*/ 74949 w 5718626"/>
              <a:gd name="connsiteY32" fmla="*/ 236535 h 946138"/>
              <a:gd name="connsiteX33" fmla="*/ 74949 w 5718626"/>
              <a:gd name="connsiteY33" fmla="*/ 177402 h 946138"/>
              <a:gd name="connsiteX34" fmla="*/ 104516 w 5718626"/>
              <a:gd name="connsiteY34" fmla="*/ 147835 h 946138"/>
              <a:gd name="connsiteX35" fmla="*/ 134083 w 5718626"/>
              <a:gd name="connsiteY35" fmla="*/ 177402 h 946138"/>
              <a:gd name="connsiteX36" fmla="*/ 74949 w 5718626"/>
              <a:gd name="connsiteY36" fmla="*/ 236536 h 946138"/>
              <a:gd name="connsiteX37" fmla="*/ 15815 w 5718626"/>
              <a:gd name="connsiteY37" fmla="*/ 177402 h 946138"/>
              <a:gd name="connsiteX38" fmla="*/ 157895 w 5718626"/>
              <a:gd name="connsiteY38" fmla="*/ 186927 h 946138"/>
              <a:gd name="connsiteX39" fmla="*/ 126941 w 5718626"/>
              <a:gd name="connsiteY39" fmla="*/ 355594 h 946138"/>
              <a:gd name="connsiteX40" fmla="*/ 129320 w 5718626"/>
              <a:gd name="connsiteY40" fmla="*/ 832633 h 946138"/>
              <a:gd name="connsiteX0" fmla="*/ 5680015 w 5718626"/>
              <a:gd name="connsiteY0" fmla="*/ 59135 h 946138"/>
              <a:gd name="connsiteX1" fmla="*/ 5620881 w 5718626"/>
              <a:gd name="connsiteY1" fmla="*/ 118269 h 946138"/>
              <a:gd name="connsiteX2" fmla="*/ 5620882 w 5718626"/>
              <a:gd name="connsiteY2" fmla="*/ 59135 h 946138"/>
              <a:gd name="connsiteX3" fmla="*/ 5591315 w 5718626"/>
              <a:gd name="connsiteY3" fmla="*/ 88702 h 946138"/>
              <a:gd name="connsiteX4" fmla="*/ 5561748 w 5718626"/>
              <a:gd name="connsiteY4" fmla="*/ 59135 h 946138"/>
              <a:gd name="connsiteX5" fmla="*/ 5561748 w 5718626"/>
              <a:gd name="connsiteY5" fmla="*/ 118268 h 946138"/>
              <a:gd name="connsiteX6" fmla="*/ 4552890 w 5718626"/>
              <a:gd name="connsiteY6" fmla="*/ 163507 h 946138"/>
              <a:gd name="connsiteX7" fmla="*/ 2960628 w 5718626"/>
              <a:gd name="connsiteY7" fmla="*/ 114294 h 946138"/>
              <a:gd name="connsiteX8" fmla="*/ 74949 w 5718626"/>
              <a:gd name="connsiteY8" fmla="*/ 118268 h 946138"/>
              <a:gd name="connsiteX9" fmla="*/ 15815 w 5718626"/>
              <a:gd name="connsiteY9" fmla="*/ 177402 h 946138"/>
              <a:gd name="connsiteX10" fmla="*/ 15815 w 5718626"/>
              <a:gd name="connsiteY10" fmla="*/ 887004 h 946138"/>
              <a:gd name="connsiteX11" fmla="*/ 74949 w 5718626"/>
              <a:gd name="connsiteY11" fmla="*/ 946138 h 946138"/>
              <a:gd name="connsiteX12" fmla="*/ 134083 w 5718626"/>
              <a:gd name="connsiteY12" fmla="*/ 887004 h 946138"/>
              <a:gd name="connsiteX13" fmla="*/ 134082 w 5718626"/>
              <a:gd name="connsiteY13" fmla="*/ 827870 h 946138"/>
              <a:gd name="connsiteX14" fmla="*/ 5620882 w 5718626"/>
              <a:gd name="connsiteY14" fmla="*/ 827870 h 946138"/>
              <a:gd name="connsiteX15" fmla="*/ 5680016 w 5718626"/>
              <a:gd name="connsiteY15" fmla="*/ 768736 h 946138"/>
              <a:gd name="connsiteX16" fmla="*/ 5680015 w 5718626"/>
              <a:gd name="connsiteY16" fmla="*/ 59135 h 946138"/>
              <a:gd name="connsiteX17" fmla="*/ 74949 w 5718626"/>
              <a:gd name="connsiteY17" fmla="*/ 236535 h 946138"/>
              <a:gd name="connsiteX18" fmla="*/ 134083 w 5718626"/>
              <a:gd name="connsiteY18" fmla="*/ 177401 h 946138"/>
              <a:gd name="connsiteX19" fmla="*/ 104516 w 5718626"/>
              <a:gd name="connsiteY19" fmla="*/ 147834 h 946138"/>
              <a:gd name="connsiteX20" fmla="*/ 74949 w 5718626"/>
              <a:gd name="connsiteY20" fmla="*/ 177401 h 946138"/>
              <a:gd name="connsiteX21" fmla="*/ 74949 w 5718626"/>
              <a:gd name="connsiteY21" fmla="*/ 236535 h 946138"/>
              <a:gd name="connsiteX0" fmla="*/ 74949 w 5718626"/>
              <a:gd name="connsiteY0" fmla="*/ 236535 h 946138"/>
              <a:gd name="connsiteX1" fmla="*/ 134083 w 5718626"/>
              <a:gd name="connsiteY1" fmla="*/ 177401 h 946138"/>
              <a:gd name="connsiteX2" fmla="*/ 104516 w 5718626"/>
              <a:gd name="connsiteY2" fmla="*/ 147834 h 946138"/>
              <a:gd name="connsiteX3" fmla="*/ 74949 w 5718626"/>
              <a:gd name="connsiteY3" fmla="*/ 177401 h 946138"/>
              <a:gd name="connsiteX4" fmla="*/ 74949 w 5718626"/>
              <a:gd name="connsiteY4" fmla="*/ 236535 h 946138"/>
              <a:gd name="connsiteX5" fmla="*/ 5620882 w 5718626"/>
              <a:gd name="connsiteY5" fmla="*/ 118268 h 946138"/>
              <a:gd name="connsiteX6" fmla="*/ 5680016 w 5718626"/>
              <a:gd name="connsiteY6" fmla="*/ 59134 h 946138"/>
              <a:gd name="connsiteX7" fmla="*/ 5620882 w 5718626"/>
              <a:gd name="connsiteY7" fmla="*/ 0 h 946138"/>
              <a:gd name="connsiteX8" fmla="*/ 5561748 w 5718626"/>
              <a:gd name="connsiteY8" fmla="*/ 59134 h 946138"/>
              <a:gd name="connsiteX9" fmla="*/ 5591315 w 5718626"/>
              <a:gd name="connsiteY9" fmla="*/ 88701 h 946138"/>
              <a:gd name="connsiteX10" fmla="*/ 5620882 w 5718626"/>
              <a:gd name="connsiteY10" fmla="*/ 59134 h 946138"/>
              <a:gd name="connsiteX11" fmla="*/ 5620882 w 5718626"/>
              <a:gd name="connsiteY11" fmla="*/ 118268 h 946138"/>
              <a:gd name="connsiteX0" fmla="*/ 15815 w 5718626"/>
              <a:gd name="connsiteY0" fmla="*/ 177402 h 946138"/>
              <a:gd name="connsiteX1" fmla="*/ 211157 w 5718626"/>
              <a:gd name="connsiteY1" fmla="*/ 89693 h 946138"/>
              <a:gd name="connsiteX2" fmla="*/ 680978 w 5718626"/>
              <a:gd name="connsiteY2" fmla="*/ 92069 h 946138"/>
              <a:gd name="connsiteX3" fmla="*/ 1913163 w 5718626"/>
              <a:gd name="connsiteY3" fmla="*/ 85719 h 946138"/>
              <a:gd name="connsiteX4" fmla="*/ 2967263 w 5718626"/>
              <a:gd name="connsiteY4" fmla="*/ 114294 h 946138"/>
              <a:gd name="connsiteX5" fmla="*/ 3449863 w 5718626"/>
              <a:gd name="connsiteY5" fmla="*/ 98419 h 946138"/>
              <a:gd name="connsiteX6" fmla="*/ 5561748 w 5718626"/>
              <a:gd name="connsiteY6" fmla="*/ 118268 h 946138"/>
              <a:gd name="connsiteX7" fmla="*/ 5561748 w 5718626"/>
              <a:gd name="connsiteY7" fmla="*/ 59135 h 946138"/>
              <a:gd name="connsiteX8" fmla="*/ 5620882 w 5718626"/>
              <a:gd name="connsiteY8" fmla="*/ 1 h 946138"/>
              <a:gd name="connsiteX9" fmla="*/ 5680016 w 5718626"/>
              <a:gd name="connsiteY9" fmla="*/ 59135 h 946138"/>
              <a:gd name="connsiteX10" fmla="*/ 5718116 w 5718626"/>
              <a:gd name="connsiteY10" fmla="*/ 276219 h 946138"/>
              <a:gd name="connsiteX11" fmla="*/ 5692716 w 5718626"/>
              <a:gd name="connsiteY11" fmla="*/ 485769 h 946138"/>
              <a:gd name="connsiteX12" fmla="*/ 5680015 w 5718626"/>
              <a:gd name="connsiteY12" fmla="*/ 768737 h 946138"/>
              <a:gd name="connsiteX13" fmla="*/ 5620881 w 5718626"/>
              <a:gd name="connsiteY13" fmla="*/ 827871 h 946138"/>
              <a:gd name="connsiteX14" fmla="*/ 4778315 w 5718626"/>
              <a:gd name="connsiteY14" fmla="*/ 768344 h 946138"/>
              <a:gd name="connsiteX15" fmla="*/ 3714690 w 5718626"/>
              <a:gd name="connsiteY15" fmla="*/ 854069 h 946138"/>
              <a:gd name="connsiteX16" fmla="*/ 1925863 w 5718626"/>
              <a:gd name="connsiteY16" fmla="*/ 847719 h 946138"/>
              <a:gd name="connsiteX17" fmla="*/ 1195613 w 5718626"/>
              <a:gd name="connsiteY17" fmla="*/ 777869 h 946138"/>
              <a:gd name="connsiteX18" fmla="*/ 500003 w 5718626"/>
              <a:gd name="connsiteY18" fmla="*/ 801682 h 946138"/>
              <a:gd name="connsiteX19" fmla="*/ 134082 w 5718626"/>
              <a:gd name="connsiteY19" fmla="*/ 827870 h 946138"/>
              <a:gd name="connsiteX20" fmla="*/ 134082 w 5718626"/>
              <a:gd name="connsiteY20" fmla="*/ 887004 h 946138"/>
              <a:gd name="connsiteX21" fmla="*/ 74948 w 5718626"/>
              <a:gd name="connsiteY21" fmla="*/ 923913 h 946138"/>
              <a:gd name="connsiteX22" fmla="*/ 6289 w 5718626"/>
              <a:gd name="connsiteY22" fmla="*/ 864779 h 946138"/>
              <a:gd name="connsiteX23" fmla="*/ 3115 w 5718626"/>
              <a:gd name="connsiteY23" fmla="*/ 501644 h 946138"/>
              <a:gd name="connsiteX24" fmla="*/ 15815 w 5718626"/>
              <a:gd name="connsiteY24" fmla="*/ 177402 h 946138"/>
              <a:gd name="connsiteX25" fmla="*/ 5561748 w 5718626"/>
              <a:gd name="connsiteY25" fmla="*/ 118268 h 946138"/>
              <a:gd name="connsiteX26" fmla="*/ 5620882 w 5718626"/>
              <a:gd name="connsiteY26" fmla="*/ 118268 h 946138"/>
              <a:gd name="connsiteX27" fmla="*/ 5680016 w 5718626"/>
              <a:gd name="connsiteY27" fmla="*/ 59134 h 946138"/>
              <a:gd name="connsiteX28" fmla="*/ 5620882 w 5718626"/>
              <a:gd name="connsiteY28" fmla="*/ 118268 h 946138"/>
              <a:gd name="connsiteX29" fmla="*/ 5620882 w 5718626"/>
              <a:gd name="connsiteY29" fmla="*/ 59135 h 946138"/>
              <a:gd name="connsiteX30" fmla="*/ 5591315 w 5718626"/>
              <a:gd name="connsiteY30" fmla="*/ 88702 h 946138"/>
              <a:gd name="connsiteX31" fmla="*/ 5517298 w 5718626"/>
              <a:gd name="connsiteY31" fmla="*/ 40085 h 946138"/>
              <a:gd name="connsiteX32" fmla="*/ 74949 w 5718626"/>
              <a:gd name="connsiteY32" fmla="*/ 236535 h 946138"/>
              <a:gd name="connsiteX33" fmla="*/ 74949 w 5718626"/>
              <a:gd name="connsiteY33" fmla="*/ 177402 h 946138"/>
              <a:gd name="connsiteX34" fmla="*/ 104516 w 5718626"/>
              <a:gd name="connsiteY34" fmla="*/ 147835 h 946138"/>
              <a:gd name="connsiteX35" fmla="*/ 134083 w 5718626"/>
              <a:gd name="connsiteY35" fmla="*/ 177402 h 946138"/>
              <a:gd name="connsiteX36" fmla="*/ 74949 w 5718626"/>
              <a:gd name="connsiteY36" fmla="*/ 236536 h 946138"/>
              <a:gd name="connsiteX37" fmla="*/ 15815 w 5718626"/>
              <a:gd name="connsiteY37" fmla="*/ 177402 h 946138"/>
              <a:gd name="connsiteX38" fmla="*/ 157895 w 5718626"/>
              <a:gd name="connsiteY38" fmla="*/ 186927 h 946138"/>
              <a:gd name="connsiteX39" fmla="*/ 126941 w 5718626"/>
              <a:gd name="connsiteY39" fmla="*/ 355594 h 946138"/>
              <a:gd name="connsiteX40" fmla="*/ 129320 w 5718626"/>
              <a:gd name="connsiteY40" fmla="*/ 832633 h 9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18626" h="946138" stroke="0" extrusionOk="0">
                <a:moveTo>
                  <a:pt x="5680015" y="59135"/>
                </a:moveTo>
                <a:lnTo>
                  <a:pt x="5620881" y="118269"/>
                </a:lnTo>
                <a:cubicBezTo>
                  <a:pt x="5620881" y="98558"/>
                  <a:pt x="5620882" y="78846"/>
                  <a:pt x="5620882" y="59135"/>
                </a:cubicBezTo>
                <a:cubicBezTo>
                  <a:pt x="5620882" y="75464"/>
                  <a:pt x="5607644" y="88702"/>
                  <a:pt x="5591315" y="88702"/>
                </a:cubicBezTo>
                <a:cubicBezTo>
                  <a:pt x="5574986" y="88702"/>
                  <a:pt x="5561748" y="75464"/>
                  <a:pt x="5561748" y="59135"/>
                </a:cubicBezTo>
                <a:lnTo>
                  <a:pt x="5561748" y="118268"/>
                </a:lnTo>
                <a:cubicBezTo>
                  <a:pt x="5225462" y="122235"/>
                  <a:pt x="4889176" y="159540"/>
                  <a:pt x="4552890" y="163507"/>
                </a:cubicBezTo>
                <a:lnTo>
                  <a:pt x="2960628" y="114294"/>
                </a:lnTo>
                <a:cubicBezTo>
                  <a:pt x="1998735" y="166419"/>
                  <a:pt x="1036842" y="116943"/>
                  <a:pt x="74949" y="118268"/>
                </a:cubicBezTo>
                <a:cubicBezTo>
                  <a:pt x="42290" y="118268"/>
                  <a:pt x="15815" y="144743"/>
                  <a:pt x="15815" y="177402"/>
                </a:cubicBezTo>
                <a:lnTo>
                  <a:pt x="15815" y="887004"/>
                </a:lnTo>
                <a:cubicBezTo>
                  <a:pt x="15815" y="919663"/>
                  <a:pt x="42290" y="946138"/>
                  <a:pt x="74949" y="946138"/>
                </a:cubicBezTo>
                <a:cubicBezTo>
                  <a:pt x="107608" y="946138"/>
                  <a:pt x="134083" y="919663"/>
                  <a:pt x="134083" y="887004"/>
                </a:cubicBezTo>
                <a:cubicBezTo>
                  <a:pt x="134083" y="867293"/>
                  <a:pt x="134082" y="847581"/>
                  <a:pt x="134082" y="827870"/>
                </a:cubicBezTo>
                <a:lnTo>
                  <a:pt x="5620882" y="827870"/>
                </a:lnTo>
                <a:cubicBezTo>
                  <a:pt x="5653541" y="827870"/>
                  <a:pt x="5680016" y="801395"/>
                  <a:pt x="5680016" y="768736"/>
                </a:cubicBezTo>
                <a:cubicBezTo>
                  <a:pt x="5680016" y="532202"/>
                  <a:pt x="5680015" y="295669"/>
                  <a:pt x="5680015" y="59135"/>
                </a:cubicBezTo>
                <a:close/>
                <a:moveTo>
                  <a:pt x="74949" y="236535"/>
                </a:moveTo>
                <a:cubicBezTo>
                  <a:pt x="107608" y="236535"/>
                  <a:pt x="134083" y="210060"/>
                  <a:pt x="134083" y="177401"/>
                </a:cubicBezTo>
                <a:cubicBezTo>
                  <a:pt x="134083" y="161072"/>
                  <a:pt x="120845" y="147834"/>
                  <a:pt x="104516" y="147834"/>
                </a:cubicBezTo>
                <a:cubicBezTo>
                  <a:pt x="88187" y="147834"/>
                  <a:pt x="74949" y="161072"/>
                  <a:pt x="74949" y="177401"/>
                </a:cubicBezTo>
                <a:lnTo>
                  <a:pt x="74949" y="236535"/>
                </a:lnTo>
                <a:close/>
              </a:path>
              <a:path w="5718626" h="946138" fill="darkenLess" stroke="0" extrusionOk="0">
                <a:moveTo>
                  <a:pt x="74949" y="236535"/>
                </a:moveTo>
                <a:cubicBezTo>
                  <a:pt x="107608" y="236535"/>
                  <a:pt x="134083" y="210060"/>
                  <a:pt x="134083" y="177401"/>
                </a:cubicBezTo>
                <a:cubicBezTo>
                  <a:pt x="134083" y="161072"/>
                  <a:pt x="120845" y="147834"/>
                  <a:pt x="104516" y="147834"/>
                </a:cubicBezTo>
                <a:cubicBezTo>
                  <a:pt x="88187" y="147834"/>
                  <a:pt x="74949" y="161072"/>
                  <a:pt x="74949" y="177401"/>
                </a:cubicBezTo>
                <a:lnTo>
                  <a:pt x="74949" y="236535"/>
                </a:lnTo>
                <a:close/>
                <a:moveTo>
                  <a:pt x="5620882" y="118268"/>
                </a:moveTo>
                <a:cubicBezTo>
                  <a:pt x="5653541" y="118268"/>
                  <a:pt x="5680016" y="91793"/>
                  <a:pt x="5680016" y="59134"/>
                </a:cubicBezTo>
                <a:cubicBezTo>
                  <a:pt x="5680016" y="26475"/>
                  <a:pt x="5653541" y="0"/>
                  <a:pt x="5620882" y="0"/>
                </a:cubicBezTo>
                <a:cubicBezTo>
                  <a:pt x="5588223" y="0"/>
                  <a:pt x="5561748" y="26475"/>
                  <a:pt x="5561748" y="59134"/>
                </a:cubicBezTo>
                <a:cubicBezTo>
                  <a:pt x="5561748" y="75463"/>
                  <a:pt x="5574986" y="88701"/>
                  <a:pt x="5591315" y="88701"/>
                </a:cubicBezTo>
                <a:cubicBezTo>
                  <a:pt x="5607644" y="88701"/>
                  <a:pt x="5620882" y="75463"/>
                  <a:pt x="5620882" y="59134"/>
                </a:cubicBezTo>
                <a:lnTo>
                  <a:pt x="5620882" y="118268"/>
                </a:lnTo>
                <a:close/>
              </a:path>
              <a:path w="5718626" h="946138" fill="none" extrusionOk="0">
                <a:moveTo>
                  <a:pt x="15815" y="177402"/>
                </a:moveTo>
                <a:cubicBezTo>
                  <a:pt x="15815" y="144743"/>
                  <a:pt x="-7363" y="117476"/>
                  <a:pt x="211157" y="89693"/>
                </a:cubicBezTo>
                <a:cubicBezTo>
                  <a:pt x="429677" y="61910"/>
                  <a:pt x="395194" y="91673"/>
                  <a:pt x="680978" y="92069"/>
                </a:cubicBezTo>
                <a:lnTo>
                  <a:pt x="1913163" y="85719"/>
                </a:lnTo>
                <a:cubicBezTo>
                  <a:pt x="2293152" y="84132"/>
                  <a:pt x="2361282" y="109928"/>
                  <a:pt x="2967263" y="114294"/>
                </a:cubicBezTo>
                <a:lnTo>
                  <a:pt x="3449863" y="98419"/>
                </a:lnTo>
                <a:lnTo>
                  <a:pt x="5561748" y="118268"/>
                </a:lnTo>
                <a:lnTo>
                  <a:pt x="5561748" y="59135"/>
                </a:lnTo>
                <a:cubicBezTo>
                  <a:pt x="5561748" y="26476"/>
                  <a:pt x="5588223" y="1"/>
                  <a:pt x="5620882" y="1"/>
                </a:cubicBezTo>
                <a:cubicBezTo>
                  <a:pt x="5653541" y="1"/>
                  <a:pt x="5663810" y="13099"/>
                  <a:pt x="5680016" y="59135"/>
                </a:cubicBezTo>
                <a:cubicBezTo>
                  <a:pt x="5696222" y="105171"/>
                  <a:pt x="5713883" y="205113"/>
                  <a:pt x="5718116" y="276219"/>
                </a:cubicBezTo>
                <a:cubicBezTo>
                  <a:pt x="5722349" y="347325"/>
                  <a:pt x="5699066" y="403683"/>
                  <a:pt x="5692716" y="485769"/>
                </a:cubicBezTo>
                <a:cubicBezTo>
                  <a:pt x="5686366" y="567855"/>
                  <a:pt x="5691988" y="711720"/>
                  <a:pt x="5680015" y="768737"/>
                </a:cubicBezTo>
                <a:cubicBezTo>
                  <a:pt x="5668043" y="825754"/>
                  <a:pt x="5653540" y="827871"/>
                  <a:pt x="5620881" y="827871"/>
                </a:cubicBezTo>
                <a:cubicBezTo>
                  <a:pt x="5472714" y="838918"/>
                  <a:pt x="5096013" y="763978"/>
                  <a:pt x="4778315" y="768344"/>
                </a:cubicBezTo>
                <a:cubicBezTo>
                  <a:pt x="4460617" y="772710"/>
                  <a:pt x="4190099" y="844015"/>
                  <a:pt x="3714690" y="854069"/>
                </a:cubicBezTo>
                <a:cubicBezTo>
                  <a:pt x="3239281" y="864123"/>
                  <a:pt x="2352059" y="854069"/>
                  <a:pt x="1925863" y="847719"/>
                </a:cubicBezTo>
                <a:cubicBezTo>
                  <a:pt x="1499667" y="841369"/>
                  <a:pt x="1433256" y="785542"/>
                  <a:pt x="1195613" y="777869"/>
                </a:cubicBezTo>
                <a:lnTo>
                  <a:pt x="500003" y="801682"/>
                </a:lnTo>
                <a:lnTo>
                  <a:pt x="134082" y="827870"/>
                </a:lnTo>
                <a:lnTo>
                  <a:pt x="134082" y="887004"/>
                </a:lnTo>
                <a:cubicBezTo>
                  <a:pt x="134082" y="919663"/>
                  <a:pt x="96247" y="927617"/>
                  <a:pt x="74948" y="923913"/>
                </a:cubicBezTo>
                <a:cubicBezTo>
                  <a:pt x="53649" y="920209"/>
                  <a:pt x="18261" y="935157"/>
                  <a:pt x="6289" y="864779"/>
                </a:cubicBezTo>
                <a:cubicBezTo>
                  <a:pt x="-5683" y="794401"/>
                  <a:pt x="3115" y="619911"/>
                  <a:pt x="3115" y="501644"/>
                </a:cubicBezTo>
                <a:cubicBezTo>
                  <a:pt x="3115" y="383377"/>
                  <a:pt x="15286" y="262068"/>
                  <a:pt x="15815" y="177402"/>
                </a:cubicBezTo>
                <a:close/>
                <a:moveTo>
                  <a:pt x="5561748" y="118268"/>
                </a:moveTo>
                <a:lnTo>
                  <a:pt x="5620882" y="118268"/>
                </a:lnTo>
                <a:cubicBezTo>
                  <a:pt x="5653541" y="118268"/>
                  <a:pt x="5680016" y="91793"/>
                  <a:pt x="5680016" y="59134"/>
                </a:cubicBezTo>
                <a:moveTo>
                  <a:pt x="5620882" y="118268"/>
                </a:moveTo>
                <a:lnTo>
                  <a:pt x="5620882" y="59135"/>
                </a:lnTo>
                <a:cubicBezTo>
                  <a:pt x="5620882" y="75464"/>
                  <a:pt x="5608579" y="91877"/>
                  <a:pt x="5591315" y="88702"/>
                </a:cubicBezTo>
                <a:cubicBezTo>
                  <a:pt x="5574051" y="85527"/>
                  <a:pt x="5517298" y="56414"/>
                  <a:pt x="5517298" y="40085"/>
                </a:cubicBezTo>
                <a:moveTo>
                  <a:pt x="74949" y="236535"/>
                </a:moveTo>
                <a:lnTo>
                  <a:pt x="74949" y="177402"/>
                </a:lnTo>
                <a:cubicBezTo>
                  <a:pt x="74949" y="161073"/>
                  <a:pt x="88187" y="147835"/>
                  <a:pt x="104516" y="147835"/>
                </a:cubicBezTo>
                <a:cubicBezTo>
                  <a:pt x="120845" y="147835"/>
                  <a:pt x="134083" y="161073"/>
                  <a:pt x="134083" y="177402"/>
                </a:cubicBezTo>
                <a:cubicBezTo>
                  <a:pt x="134083" y="210061"/>
                  <a:pt x="107608" y="236536"/>
                  <a:pt x="74949" y="236536"/>
                </a:cubicBezTo>
                <a:cubicBezTo>
                  <a:pt x="42290" y="236536"/>
                  <a:pt x="15815" y="210061"/>
                  <a:pt x="15815" y="177402"/>
                </a:cubicBezTo>
                <a:moveTo>
                  <a:pt x="157895" y="186927"/>
                </a:moveTo>
                <a:cubicBezTo>
                  <a:pt x="153927" y="238916"/>
                  <a:pt x="130909" y="303605"/>
                  <a:pt x="126941" y="355594"/>
                </a:cubicBezTo>
                <a:lnTo>
                  <a:pt x="129320" y="832633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37C0AC1-5CB4-44EA-88BF-F256FC0B5EE9}"/>
              </a:ext>
            </a:extLst>
          </p:cNvPr>
          <p:cNvSpPr txBox="1"/>
          <p:nvPr/>
        </p:nvSpPr>
        <p:spPr>
          <a:xfrm>
            <a:off x="3263900" y="3136613"/>
            <a:ext cx="566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 dirty="0">
                <a:latin typeface="Comic Sans MS" panose="030F0702030302020204" pitchFamily="66" charset="0"/>
              </a:rPr>
              <a:t>THANK YOU</a:t>
            </a:r>
            <a:endParaRPr lang="zh-CN" altLang="en-US" sz="3200" b="1" spc="3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Scratch - Imagine, Program, Share">
            <a:extLst>
              <a:ext uri="{FF2B5EF4-FFF2-40B4-BE49-F238E27FC236}">
                <a16:creationId xmlns:a16="http://schemas.microsoft.com/office/drawing/2014/main" id="{91CB5CA0-2DA5-41B6-8BCF-E6EB839BB7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343" y="3115246"/>
            <a:ext cx="584776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62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6AD144-B5D9-4D85-91AB-83FD91BF0465}"/>
              </a:ext>
            </a:extLst>
          </p:cNvPr>
          <p:cNvSpPr txBox="1"/>
          <p:nvPr/>
        </p:nvSpPr>
        <p:spPr>
          <a:xfrm>
            <a:off x="563740" y="403356"/>
            <a:ext cx="483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INTRODUCTION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Go play pokemon psyduck icon - Pokemon Go Vol 2">
            <a:extLst>
              <a:ext uri="{FF2B5EF4-FFF2-40B4-BE49-F238E27FC236}">
                <a16:creationId xmlns:a16="http://schemas.microsoft.com/office/drawing/2014/main" id="{F4EA6D51-160D-4FCD-BAEE-EB4FE1C97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2721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 play pokemon psyduck icon - Pokemon Go Vol 2">
            <a:extLst>
              <a:ext uri="{FF2B5EF4-FFF2-40B4-BE49-F238E27FC236}">
                <a16:creationId xmlns:a16="http://schemas.microsoft.com/office/drawing/2014/main" id="{65951BA3-376A-496D-969E-93DACA5B3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838610" y="3069000"/>
            <a:ext cx="3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14:cNvPr>
              <p14:cNvContentPartPr/>
              <p14:nvPr/>
            </p14:nvContentPartPr>
            <p14:xfrm>
              <a:off x="186610" y="485189"/>
              <a:ext cx="261259" cy="456287"/>
            </p14:xfrm>
          </p:contentPart>
        </mc:Choice>
        <mc:Fallback xmlns="">
          <p:pic>
            <p:nvPicPr>
              <p:cNvPr id="14" name="墨迹 32">
                <a:extLst>
                  <a:ext uri="{FF2B5EF4-FFF2-40B4-BE49-F238E27FC236}">
                    <a16:creationId xmlns:a16="http://schemas.microsoft.com/office/drawing/2014/main" id="{31969E9A-44BE-464A-BCA5-143E99558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624" y="449204"/>
                <a:ext cx="332871" cy="527897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立方体 4">
            <a:extLst>
              <a:ext uri="{FF2B5EF4-FFF2-40B4-BE49-F238E27FC236}">
                <a16:creationId xmlns:a16="http://schemas.microsoft.com/office/drawing/2014/main" id="{FAF32ABB-0AC3-4A1B-816F-692036B036B0}"/>
              </a:ext>
            </a:extLst>
          </p:cNvPr>
          <p:cNvSpPr/>
          <p:nvPr/>
        </p:nvSpPr>
        <p:spPr>
          <a:xfrm flipV="1">
            <a:off x="1094237" y="1341161"/>
            <a:ext cx="4680000" cy="4701599"/>
          </a:xfrm>
          <a:custGeom>
            <a:avLst/>
            <a:gdLst>
              <a:gd name="connsiteX0" fmla="*/ 0 w 4711698"/>
              <a:gd name="connsiteY0" fmla="*/ 133241 h 3467100"/>
              <a:gd name="connsiteX1" fmla="*/ 4578457 w 4711698"/>
              <a:gd name="connsiteY1" fmla="*/ 133241 h 3467100"/>
              <a:gd name="connsiteX2" fmla="*/ 4578457 w 4711698"/>
              <a:gd name="connsiteY2" fmla="*/ 3467100 h 3467100"/>
              <a:gd name="connsiteX3" fmla="*/ 0 w 4711698"/>
              <a:gd name="connsiteY3" fmla="*/ 3467100 h 3467100"/>
              <a:gd name="connsiteX4" fmla="*/ 0 w 4711698"/>
              <a:gd name="connsiteY4" fmla="*/ 133241 h 3467100"/>
              <a:gd name="connsiteX0" fmla="*/ 4578457 w 4711698"/>
              <a:gd name="connsiteY0" fmla="*/ 133241 h 3467100"/>
              <a:gd name="connsiteX1" fmla="*/ 4711698 w 4711698"/>
              <a:gd name="connsiteY1" fmla="*/ 0 h 3467100"/>
              <a:gd name="connsiteX2" fmla="*/ 4711698 w 4711698"/>
              <a:gd name="connsiteY2" fmla="*/ 3333859 h 3467100"/>
              <a:gd name="connsiteX3" fmla="*/ 4578457 w 4711698"/>
              <a:gd name="connsiteY3" fmla="*/ 3467100 h 3467100"/>
              <a:gd name="connsiteX4" fmla="*/ 4578457 w 4711698"/>
              <a:gd name="connsiteY4" fmla="*/ 133241 h 3467100"/>
              <a:gd name="connsiteX0" fmla="*/ 0 w 4711698"/>
              <a:gd name="connsiteY0" fmla="*/ 133241 h 3467100"/>
              <a:gd name="connsiteX1" fmla="*/ 133241 w 4711698"/>
              <a:gd name="connsiteY1" fmla="*/ 0 h 3467100"/>
              <a:gd name="connsiteX2" fmla="*/ 4711698 w 4711698"/>
              <a:gd name="connsiteY2" fmla="*/ 0 h 3467100"/>
              <a:gd name="connsiteX3" fmla="*/ 4578457 w 4711698"/>
              <a:gd name="connsiteY3" fmla="*/ 133241 h 3467100"/>
              <a:gd name="connsiteX4" fmla="*/ 0 w 4711698"/>
              <a:gd name="connsiteY4" fmla="*/ 133241 h 3467100"/>
              <a:gd name="connsiteX0" fmla="*/ 0 w 4711698"/>
              <a:gd name="connsiteY0" fmla="*/ 133241 h 3467100"/>
              <a:gd name="connsiteX1" fmla="*/ 133241 w 4711698"/>
              <a:gd name="connsiteY1" fmla="*/ 0 h 3467100"/>
              <a:gd name="connsiteX2" fmla="*/ 4711698 w 4711698"/>
              <a:gd name="connsiteY2" fmla="*/ 0 h 3467100"/>
              <a:gd name="connsiteX3" fmla="*/ 4711698 w 4711698"/>
              <a:gd name="connsiteY3" fmla="*/ 3333859 h 3467100"/>
              <a:gd name="connsiteX4" fmla="*/ 4578457 w 4711698"/>
              <a:gd name="connsiteY4" fmla="*/ 3467100 h 3467100"/>
              <a:gd name="connsiteX5" fmla="*/ 0 w 4711698"/>
              <a:gd name="connsiteY5" fmla="*/ 3467100 h 3467100"/>
              <a:gd name="connsiteX6" fmla="*/ 0 w 4711698"/>
              <a:gd name="connsiteY6" fmla="*/ 133241 h 3467100"/>
              <a:gd name="connsiteX7" fmla="*/ 0 w 4711698"/>
              <a:gd name="connsiteY7" fmla="*/ 133241 h 3467100"/>
              <a:gd name="connsiteX8" fmla="*/ 4578457 w 4711698"/>
              <a:gd name="connsiteY8" fmla="*/ 133241 h 3467100"/>
              <a:gd name="connsiteX9" fmla="*/ 4711698 w 4711698"/>
              <a:gd name="connsiteY9" fmla="*/ 0 h 3467100"/>
              <a:gd name="connsiteX10" fmla="*/ 4578457 w 4711698"/>
              <a:gd name="connsiteY10" fmla="*/ 133241 h 3467100"/>
              <a:gd name="connsiteX11" fmla="*/ 4578457 w 4711698"/>
              <a:gd name="connsiteY11" fmla="*/ 3467100 h 3467100"/>
              <a:gd name="connsiteX0" fmla="*/ 0 w 4711698"/>
              <a:gd name="connsiteY0" fmla="*/ 133241 h 3467133"/>
              <a:gd name="connsiteX1" fmla="*/ 4578457 w 4711698"/>
              <a:gd name="connsiteY1" fmla="*/ 133241 h 3467133"/>
              <a:gd name="connsiteX2" fmla="*/ 4578457 w 4711698"/>
              <a:gd name="connsiteY2" fmla="*/ 3467100 h 3467133"/>
              <a:gd name="connsiteX3" fmla="*/ 0 w 4711698"/>
              <a:gd name="connsiteY3" fmla="*/ 3467100 h 3467133"/>
              <a:gd name="connsiteX4" fmla="*/ 0 w 4711698"/>
              <a:gd name="connsiteY4" fmla="*/ 133241 h 3467133"/>
              <a:gd name="connsiteX0" fmla="*/ 4578457 w 4711698"/>
              <a:gd name="connsiteY0" fmla="*/ 133241 h 3467133"/>
              <a:gd name="connsiteX1" fmla="*/ 4711698 w 4711698"/>
              <a:gd name="connsiteY1" fmla="*/ 0 h 3467133"/>
              <a:gd name="connsiteX2" fmla="*/ 4711698 w 4711698"/>
              <a:gd name="connsiteY2" fmla="*/ 3333859 h 3467133"/>
              <a:gd name="connsiteX3" fmla="*/ 4578457 w 4711698"/>
              <a:gd name="connsiteY3" fmla="*/ 3467100 h 3467133"/>
              <a:gd name="connsiteX4" fmla="*/ 4578457 w 4711698"/>
              <a:gd name="connsiteY4" fmla="*/ 133241 h 3467133"/>
              <a:gd name="connsiteX0" fmla="*/ 0 w 4711698"/>
              <a:gd name="connsiteY0" fmla="*/ 133241 h 3467133"/>
              <a:gd name="connsiteX1" fmla="*/ 133241 w 4711698"/>
              <a:gd name="connsiteY1" fmla="*/ 0 h 3467133"/>
              <a:gd name="connsiteX2" fmla="*/ 4711698 w 4711698"/>
              <a:gd name="connsiteY2" fmla="*/ 0 h 3467133"/>
              <a:gd name="connsiteX3" fmla="*/ 4578457 w 4711698"/>
              <a:gd name="connsiteY3" fmla="*/ 133241 h 3467133"/>
              <a:gd name="connsiteX4" fmla="*/ 0 w 4711698"/>
              <a:gd name="connsiteY4" fmla="*/ 133241 h 3467133"/>
              <a:gd name="connsiteX0" fmla="*/ 0 w 4711698"/>
              <a:gd name="connsiteY0" fmla="*/ 133241 h 3467133"/>
              <a:gd name="connsiteX1" fmla="*/ 133241 w 4711698"/>
              <a:gd name="connsiteY1" fmla="*/ 0 h 3467133"/>
              <a:gd name="connsiteX2" fmla="*/ 4711698 w 4711698"/>
              <a:gd name="connsiteY2" fmla="*/ 0 h 3467133"/>
              <a:gd name="connsiteX3" fmla="*/ 4711698 w 4711698"/>
              <a:gd name="connsiteY3" fmla="*/ 3333859 h 3467133"/>
              <a:gd name="connsiteX4" fmla="*/ 4578457 w 4711698"/>
              <a:gd name="connsiteY4" fmla="*/ 3467100 h 3467133"/>
              <a:gd name="connsiteX5" fmla="*/ 3079749 w 4711698"/>
              <a:gd name="connsiteY5" fmla="*/ 3371850 h 3467133"/>
              <a:gd name="connsiteX6" fmla="*/ 0 w 4711698"/>
              <a:gd name="connsiteY6" fmla="*/ 3467100 h 3467133"/>
              <a:gd name="connsiteX7" fmla="*/ 0 w 4711698"/>
              <a:gd name="connsiteY7" fmla="*/ 133241 h 3467133"/>
              <a:gd name="connsiteX8" fmla="*/ 0 w 4711698"/>
              <a:gd name="connsiteY8" fmla="*/ 133241 h 3467133"/>
              <a:gd name="connsiteX9" fmla="*/ 4578457 w 4711698"/>
              <a:gd name="connsiteY9" fmla="*/ 133241 h 3467133"/>
              <a:gd name="connsiteX10" fmla="*/ 4711698 w 4711698"/>
              <a:gd name="connsiteY10" fmla="*/ 0 h 3467133"/>
              <a:gd name="connsiteX11" fmla="*/ 4578457 w 4711698"/>
              <a:gd name="connsiteY11" fmla="*/ 133241 h 3467133"/>
              <a:gd name="connsiteX12" fmla="*/ 4578457 w 4711698"/>
              <a:gd name="connsiteY12" fmla="*/ 3467100 h 3467133"/>
              <a:gd name="connsiteX0" fmla="*/ 31840 w 4743538"/>
              <a:gd name="connsiteY0" fmla="*/ 133241 h 3467133"/>
              <a:gd name="connsiteX1" fmla="*/ 4610297 w 4743538"/>
              <a:gd name="connsiteY1" fmla="*/ 133241 h 3467133"/>
              <a:gd name="connsiteX2" fmla="*/ 4610297 w 4743538"/>
              <a:gd name="connsiteY2" fmla="*/ 3467100 h 3467133"/>
              <a:gd name="connsiteX3" fmla="*/ 31840 w 4743538"/>
              <a:gd name="connsiteY3" fmla="*/ 3467100 h 3467133"/>
              <a:gd name="connsiteX4" fmla="*/ 31840 w 4743538"/>
              <a:gd name="connsiteY4" fmla="*/ 133241 h 3467133"/>
              <a:gd name="connsiteX0" fmla="*/ 4610297 w 4743538"/>
              <a:gd name="connsiteY0" fmla="*/ 133241 h 3467133"/>
              <a:gd name="connsiteX1" fmla="*/ 4743538 w 4743538"/>
              <a:gd name="connsiteY1" fmla="*/ 0 h 3467133"/>
              <a:gd name="connsiteX2" fmla="*/ 4743538 w 4743538"/>
              <a:gd name="connsiteY2" fmla="*/ 3333859 h 3467133"/>
              <a:gd name="connsiteX3" fmla="*/ 4610297 w 4743538"/>
              <a:gd name="connsiteY3" fmla="*/ 3467100 h 3467133"/>
              <a:gd name="connsiteX4" fmla="*/ 4610297 w 4743538"/>
              <a:gd name="connsiteY4" fmla="*/ 133241 h 3467133"/>
              <a:gd name="connsiteX0" fmla="*/ 31840 w 4743538"/>
              <a:gd name="connsiteY0" fmla="*/ 133241 h 3467133"/>
              <a:gd name="connsiteX1" fmla="*/ 165081 w 4743538"/>
              <a:gd name="connsiteY1" fmla="*/ 0 h 3467133"/>
              <a:gd name="connsiteX2" fmla="*/ 4743538 w 4743538"/>
              <a:gd name="connsiteY2" fmla="*/ 0 h 3467133"/>
              <a:gd name="connsiteX3" fmla="*/ 4610297 w 4743538"/>
              <a:gd name="connsiteY3" fmla="*/ 133241 h 3467133"/>
              <a:gd name="connsiteX4" fmla="*/ 31840 w 4743538"/>
              <a:gd name="connsiteY4" fmla="*/ 133241 h 3467133"/>
              <a:gd name="connsiteX0" fmla="*/ 31840 w 4743538"/>
              <a:gd name="connsiteY0" fmla="*/ 133241 h 3467133"/>
              <a:gd name="connsiteX1" fmla="*/ 165081 w 4743538"/>
              <a:gd name="connsiteY1" fmla="*/ 0 h 3467133"/>
              <a:gd name="connsiteX2" fmla="*/ 4743538 w 4743538"/>
              <a:gd name="connsiteY2" fmla="*/ 0 h 3467133"/>
              <a:gd name="connsiteX3" fmla="*/ 4743538 w 4743538"/>
              <a:gd name="connsiteY3" fmla="*/ 3333859 h 3467133"/>
              <a:gd name="connsiteX4" fmla="*/ 4610297 w 4743538"/>
              <a:gd name="connsiteY4" fmla="*/ 3467100 h 3467133"/>
              <a:gd name="connsiteX5" fmla="*/ 3111589 w 4743538"/>
              <a:gd name="connsiteY5" fmla="*/ 3371850 h 3467133"/>
              <a:gd name="connsiteX6" fmla="*/ 31840 w 4743538"/>
              <a:gd name="connsiteY6" fmla="*/ 3467100 h 3467133"/>
              <a:gd name="connsiteX7" fmla="*/ 89 w 4743538"/>
              <a:gd name="connsiteY7" fmla="*/ 1962149 h 3467133"/>
              <a:gd name="connsiteX8" fmla="*/ 31840 w 4743538"/>
              <a:gd name="connsiteY8" fmla="*/ 133241 h 3467133"/>
              <a:gd name="connsiteX9" fmla="*/ 31840 w 4743538"/>
              <a:gd name="connsiteY9" fmla="*/ 133241 h 3467133"/>
              <a:gd name="connsiteX10" fmla="*/ 4610297 w 4743538"/>
              <a:gd name="connsiteY10" fmla="*/ 133241 h 3467133"/>
              <a:gd name="connsiteX11" fmla="*/ 4743538 w 4743538"/>
              <a:gd name="connsiteY11" fmla="*/ 0 h 3467133"/>
              <a:gd name="connsiteX12" fmla="*/ 4610297 w 4743538"/>
              <a:gd name="connsiteY12" fmla="*/ 133241 h 3467133"/>
              <a:gd name="connsiteX13" fmla="*/ 4610297 w 4743538"/>
              <a:gd name="connsiteY13" fmla="*/ 3467100 h 3467133"/>
              <a:gd name="connsiteX0" fmla="*/ 31840 w 4743538"/>
              <a:gd name="connsiteY0" fmla="*/ 133241 h 3467133"/>
              <a:gd name="connsiteX1" fmla="*/ 4610297 w 4743538"/>
              <a:gd name="connsiteY1" fmla="*/ 133241 h 3467133"/>
              <a:gd name="connsiteX2" fmla="*/ 4610297 w 4743538"/>
              <a:gd name="connsiteY2" fmla="*/ 3467100 h 3467133"/>
              <a:gd name="connsiteX3" fmla="*/ 31840 w 4743538"/>
              <a:gd name="connsiteY3" fmla="*/ 3467100 h 3467133"/>
              <a:gd name="connsiteX4" fmla="*/ 31840 w 4743538"/>
              <a:gd name="connsiteY4" fmla="*/ 133241 h 3467133"/>
              <a:gd name="connsiteX0" fmla="*/ 4610297 w 4743538"/>
              <a:gd name="connsiteY0" fmla="*/ 133241 h 3467133"/>
              <a:gd name="connsiteX1" fmla="*/ 4743538 w 4743538"/>
              <a:gd name="connsiteY1" fmla="*/ 0 h 3467133"/>
              <a:gd name="connsiteX2" fmla="*/ 4743538 w 4743538"/>
              <a:gd name="connsiteY2" fmla="*/ 3333859 h 3467133"/>
              <a:gd name="connsiteX3" fmla="*/ 4610297 w 4743538"/>
              <a:gd name="connsiteY3" fmla="*/ 3467100 h 3467133"/>
              <a:gd name="connsiteX4" fmla="*/ 4610297 w 4743538"/>
              <a:gd name="connsiteY4" fmla="*/ 133241 h 3467133"/>
              <a:gd name="connsiteX0" fmla="*/ 31840 w 4743538"/>
              <a:gd name="connsiteY0" fmla="*/ 133241 h 3467133"/>
              <a:gd name="connsiteX1" fmla="*/ 165081 w 4743538"/>
              <a:gd name="connsiteY1" fmla="*/ 0 h 3467133"/>
              <a:gd name="connsiteX2" fmla="*/ 4743538 w 4743538"/>
              <a:gd name="connsiteY2" fmla="*/ 0 h 3467133"/>
              <a:gd name="connsiteX3" fmla="*/ 4610297 w 4743538"/>
              <a:gd name="connsiteY3" fmla="*/ 133241 h 3467133"/>
              <a:gd name="connsiteX4" fmla="*/ 31840 w 4743538"/>
              <a:gd name="connsiteY4" fmla="*/ 133241 h 3467133"/>
              <a:gd name="connsiteX0" fmla="*/ 31840 w 4743538"/>
              <a:gd name="connsiteY0" fmla="*/ 133241 h 3467133"/>
              <a:gd name="connsiteX1" fmla="*/ 165081 w 4743538"/>
              <a:gd name="connsiteY1" fmla="*/ 0 h 3467133"/>
              <a:gd name="connsiteX2" fmla="*/ 4743538 w 4743538"/>
              <a:gd name="connsiteY2" fmla="*/ 0 h 3467133"/>
              <a:gd name="connsiteX3" fmla="*/ 4743538 w 4743538"/>
              <a:gd name="connsiteY3" fmla="*/ 3333859 h 3467133"/>
              <a:gd name="connsiteX4" fmla="*/ 4610297 w 4743538"/>
              <a:gd name="connsiteY4" fmla="*/ 3467100 h 3467133"/>
              <a:gd name="connsiteX5" fmla="*/ 3111589 w 4743538"/>
              <a:gd name="connsiteY5" fmla="*/ 3371850 h 3467133"/>
              <a:gd name="connsiteX6" fmla="*/ 31840 w 4743538"/>
              <a:gd name="connsiteY6" fmla="*/ 3467100 h 3467133"/>
              <a:gd name="connsiteX7" fmla="*/ 89 w 4743538"/>
              <a:gd name="connsiteY7" fmla="*/ 1962149 h 3467133"/>
              <a:gd name="connsiteX8" fmla="*/ 31840 w 4743538"/>
              <a:gd name="connsiteY8" fmla="*/ 133241 h 3467133"/>
              <a:gd name="connsiteX9" fmla="*/ 31840 w 4743538"/>
              <a:gd name="connsiteY9" fmla="*/ 133241 h 3467133"/>
              <a:gd name="connsiteX10" fmla="*/ 2984589 w 4743538"/>
              <a:gd name="connsiteY10" fmla="*/ 171449 h 3467133"/>
              <a:gd name="connsiteX11" fmla="*/ 4610297 w 4743538"/>
              <a:gd name="connsiteY11" fmla="*/ 133241 h 3467133"/>
              <a:gd name="connsiteX12" fmla="*/ 4743538 w 4743538"/>
              <a:gd name="connsiteY12" fmla="*/ 0 h 3467133"/>
              <a:gd name="connsiteX13" fmla="*/ 4610297 w 4743538"/>
              <a:gd name="connsiteY13" fmla="*/ 133241 h 3467133"/>
              <a:gd name="connsiteX14" fmla="*/ 4610297 w 4743538"/>
              <a:gd name="connsiteY14" fmla="*/ 3467100 h 3467133"/>
              <a:gd name="connsiteX0" fmla="*/ 31840 w 4743538"/>
              <a:gd name="connsiteY0" fmla="*/ 133241 h 3524250"/>
              <a:gd name="connsiteX1" fmla="*/ 4610297 w 4743538"/>
              <a:gd name="connsiteY1" fmla="*/ 133241 h 3524250"/>
              <a:gd name="connsiteX2" fmla="*/ 4610297 w 4743538"/>
              <a:gd name="connsiteY2" fmla="*/ 3467100 h 3524250"/>
              <a:gd name="connsiteX3" fmla="*/ 31840 w 4743538"/>
              <a:gd name="connsiteY3" fmla="*/ 3467100 h 3524250"/>
              <a:gd name="connsiteX4" fmla="*/ 31840 w 4743538"/>
              <a:gd name="connsiteY4" fmla="*/ 133241 h 3524250"/>
              <a:gd name="connsiteX0" fmla="*/ 4610297 w 4743538"/>
              <a:gd name="connsiteY0" fmla="*/ 133241 h 3524250"/>
              <a:gd name="connsiteX1" fmla="*/ 4743538 w 4743538"/>
              <a:gd name="connsiteY1" fmla="*/ 0 h 3524250"/>
              <a:gd name="connsiteX2" fmla="*/ 4743538 w 4743538"/>
              <a:gd name="connsiteY2" fmla="*/ 3333859 h 3524250"/>
              <a:gd name="connsiteX3" fmla="*/ 4610297 w 4743538"/>
              <a:gd name="connsiteY3" fmla="*/ 3467100 h 3524250"/>
              <a:gd name="connsiteX4" fmla="*/ 4610297 w 4743538"/>
              <a:gd name="connsiteY4" fmla="*/ 133241 h 3524250"/>
              <a:gd name="connsiteX0" fmla="*/ 31840 w 4743538"/>
              <a:gd name="connsiteY0" fmla="*/ 133241 h 3524250"/>
              <a:gd name="connsiteX1" fmla="*/ 165081 w 4743538"/>
              <a:gd name="connsiteY1" fmla="*/ 0 h 3524250"/>
              <a:gd name="connsiteX2" fmla="*/ 4743538 w 4743538"/>
              <a:gd name="connsiteY2" fmla="*/ 0 h 3524250"/>
              <a:gd name="connsiteX3" fmla="*/ 4610297 w 4743538"/>
              <a:gd name="connsiteY3" fmla="*/ 133241 h 3524250"/>
              <a:gd name="connsiteX4" fmla="*/ 31840 w 4743538"/>
              <a:gd name="connsiteY4" fmla="*/ 133241 h 3524250"/>
              <a:gd name="connsiteX0" fmla="*/ 31840 w 4743538"/>
              <a:gd name="connsiteY0" fmla="*/ 133241 h 3524250"/>
              <a:gd name="connsiteX1" fmla="*/ 165081 w 4743538"/>
              <a:gd name="connsiteY1" fmla="*/ 0 h 3524250"/>
              <a:gd name="connsiteX2" fmla="*/ 4743538 w 4743538"/>
              <a:gd name="connsiteY2" fmla="*/ 0 h 3524250"/>
              <a:gd name="connsiteX3" fmla="*/ 4743538 w 4743538"/>
              <a:gd name="connsiteY3" fmla="*/ 3333859 h 3524250"/>
              <a:gd name="connsiteX4" fmla="*/ 4610297 w 4743538"/>
              <a:gd name="connsiteY4" fmla="*/ 3467100 h 3524250"/>
              <a:gd name="connsiteX5" fmla="*/ 3048089 w 4743538"/>
              <a:gd name="connsiteY5" fmla="*/ 3524250 h 3524250"/>
              <a:gd name="connsiteX6" fmla="*/ 31840 w 4743538"/>
              <a:gd name="connsiteY6" fmla="*/ 3467100 h 3524250"/>
              <a:gd name="connsiteX7" fmla="*/ 89 w 4743538"/>
              <a:gd name="connsiteY7" fmla="*/ 1962149 h 3524250"/>
              <a:gd name="connsiteX8" fmla="*/ 31840 w 4743538"/>
              <a:gd name="connsiteY8" fmla="*/ 133241 h 3524250"/>
              <a:gd name="connsiteX9" fmla="*/ 31840 w 4743538"/>
              <a:gd name="connsiteY9" fmla="*/ 133241 h 3524250"/>
              <a:gd name="connsiteX10" fmla="*/ 2984589 w 4743538"/>
              <a:gd name="connsiteY10" fmla="*/ 171449 h 3524250"/>
              <a:gd name="connsiteX11" fmla="*/ 4610297 w 4743538"/>
              <a:gd name="connsiteY11" fmla="*/ 133241 h 3524250"/>
              <a:gd name="connsiteX12" fmla="*/ 4743538 w 4743538"/>
              <a:gd name="connsiteY12" fmla="*/ 0 h 3524250"/>
              <a:gd name="connsiteX13" fmla="*/ 4610297 w 4743538"/>
              <a:gd name="connsiteY13" fmla="*/ 133241 h 3524250"/>
              <a:gd name="connsiteX14" fmla="*/ 4610297 w 4743538"/>
              <a:gd name="connsiteY14" fmla="*/ 3467100 h 3524250"/>
              <a:gd name="connsiteX0" fmla="*/ 31840 w 4787989"/>
              <a:gd name="connsiteY0" fmla="*/ 133241 h 3524250"/>
              <a:gd name="connsiteX1" fmla="*/ 4610297 w 4787989"/>
              <a:gd name="connsiteY1" fmla="*/ 133241 h 3524250"/>
              <a:gd name="connsiteX2" fmla="*/ 4610297 w 4787989"/>
              <a:gd name="connsiteY2" fmla="*/ 3467100 h 3524250"/>
              <a:gd name="connsiteX3" fmla="*/ 31840 w 4787989"/>
              <a:gd name="connsiteY3" fmla="*/ 3467100 h 3524250"/>
              <a:gd name="connsiteX4" fmla="*/ 31840 w 4787989"/>
              <a:gd name="connsiteY4" fmla="*/ 133241 h 3524250"/>
              <a:gd name="connsiteX0" fmla="*/ 4610297 w 4787989"/>
              <a:gd name="connsiteY0" fmla="*/ 133241 h 3524250"/>
              <a:gd name="connsiteX1" fmla="*/ 4743538 w 4787989"/>
              <a:gd name="connsiteY1" fmla="*/ 0 h 3524250"/>
              <a:gd name="connsiteX2" fmla="*/ 4743538 w 4787989"/>
              <a:gd name="connsiteY2" fmla="*/ 3333859 h 3524250"/>
              <a:gd name="connsiteX3" fmla="*/ 4610297 w 4787989"/>
              <a:gd name="connsiteY3" fmla="*/ 3467100 h 3524250"/>
              <a:gd name="connsiteX4" fmla="*/ 4610297 w 4787989"/>
              <a:gd name="connsiteY4" fmla="*/ 133241 h 3524250"/>
              <a:gd name="connsiteX0" fmla="*/ 31840 w 4787989"/>
              <a:gd name="connsiteY0" fmla="*/ 133241 h 3524250"/>
              <a:gd name="connsiteX1" fmla="*/ 165081 w 4787989"/>
              <a:gd name="connsiteY1" fmla="*/ 0 h 3524250"/>
              <a:gd name="connsiteX2" fmla="*/ 4743538 w 4787989"/>
              <a:gd name="connsiteY2" fmla="*/ 0 h 3524250"/>
              <a:gd name="connsiteX3" fmla="*/ 4610297 w 4787989"/>
              <a:gd name="connsiteY3" fmla="*/ 133241 h 3524250"/>
              <a:gd name="connsiteX4" fmla="*/ 31840 w 4787989"/>
              <a:gd name="connsiteY4" fmla="*/ 133241 h 3524250"/>
              <a:gd name="connsiteX0" fmla="*/ 31840 w 4787989"/>
              <a:gd name="connsiteY0" fmla="*/ 133241 h 3524250"/>
              <a:gd name="connsiteX1" fmla="*/ 165081 w 4787989"/>
              <a:gd name="connsiteY1" fmla="*/ 0 h 3524250"/>
              <a:gd name="connsiteX2" fmla="*/ 4743538 w 4787989"/>
              <a:gd name="connsiteY2" fmla="*/ 0 h 3524250"/>
              <a:gd name="connsiteX3" fmla="*/ 4787989 w 4787989"/>
              <a:gd name="connsiteY3" fmla="*/ 1911349 h 3524250"/>
              <a:gd name="connsiteX4" fmla="*/ 4743538 w 4787989"/>
              <a:gd name="connsiteY4" fmla="*/ 3333859 h 3524250"/>
              <a:gd name="connsiteX5" fmla="*/ 4610297 w 4787989"/>
              <a:gd name="connsiteY5" fmla="*/ 3467100 h 3524250"/>
              <a:gd name="connsiteX6" fmla="*/ 3048089 w 4787989"/>
              <a:gd name="connsiteY6" fmla="*/ 3524250 h 3524250"/>
              <a:gd name="connsiteX7" fmla="*/ 31840 w 4787989"/>
              <a:gd name="connsiteY7" fmla="*/ 3467100 h 3524250"/>
              <a:gd name="connsiteX8" fmla="*/ 89 w 4787989"/>
              <a:gd name="connsiteY8" fmla="*/ 1962149 h 3524250"/>
              <a:gd name="connsiteX9" fmla="*/ 31840 w 4787989"/>
              <a:gd name="connsiteY9" fmla="*/ 133241 h 3524250"/>
              <a:gd name="connsiteX10" fmla="*/ 31840 w 4787989"/>
              <a:gd name="connsiteY10" fmla="*/ 133241 h 3524250"/>
              <a:gd name="connsiteX11" fmla="*/ 2984589 w 4787989"/>
              <a:gd name="connsiteY11" fmla="*/ 171449 h 3524250"/>
              <a:gd name="connsiteX12" fmla="*/ 4610297 w 4787989"/>
              <a:gd name="connsiteY12" fmla="*/ 133241 h 3524250"/>
              <a:gd name="connsiteX13" fmla="*/ 4743538 w 4787989"/>
              <a:gd name="connsiteY13" fmla="*/ 0 h 3524250"/>
              <a:gd name="connsiteX14" fmla="*/ 4610297 w 4787989"/>
              <a:gd name="connsiteY14" fmla="*/ 133241 h 3524250"/>
              <a:gd name="connsiteX15" fmla="*/ 4610297 w 4787989"/>
              <a:gd name="connsiteY15" fmla="*/ 3467100 h 3524250"/>
              <a:gd name="connsiteX0" fmla="*/ 31840 w 4787989"/>
              <a:gd name="connsiteY0" fmla="*/ 133241 h 3524250"/>
              <a:gd name="connsiteX1" fmla="*/ 4610297 w 4787989"/>
              <a:gd name="connsiteY1" fmla="*/ 133241 h 3524250"/>
              <a:gd name="connsiteX2" fmla="*/ 4610297 w 4787989"/>
              <a:gd name="connsiteY2" fmla="*/ 3467100 h 3524250"/>
              <a:gd name="connsiteX3" fmla="*/ 31840 w 4787989"/>
              <a:gd name="connsiteY3" fmla="*/ 3467100 h 3524250"/>
              <a:gd name="connsiteX4" fmla="*/ 31840 w 4787989"/>
              <a:gd name="connsiteY4" fmla="*/ 133241 h 3524250"/>
              <a:gd name="connsiteX0" fmla="*/ 4610297 w 4787989"/>
              <a:gd name="connsiteY0" fmla="*/ 133241 h 3524250"/>
              <a:gd name="connsiteX1" fmla="*/ 4743538 w 4787989"/>
              <a:gd name="connsiteY1" fmla="*/ 0 h 3524250"/>
              <a:gd name="connsiteX2" fmla="*/ 4743538 w 4787989"/>
              <a:gd name="connsiteY2" fmla="*/ 3333859 h 3524250"/>
              <a:gd name="connsiteX3" fmla="*/ 4610297 w 4787989"/>
              <a:gd name="connsiteY3" fmla="*/ 3467100 h 3524250"/>
              <a:gd name="connsiteX4" fmla="*/ 4610297 w 4787989"/>
              <a:gd name="connsiteY4" fmla="*/ 133241 h 3524250"/>
              <a:gd name="connsiteX0" fmla="*/ 31840 w 4787989"/>
              <a:gd name="connsiteY0" fmla="*/ 133241 h 3524250"/>
              <a:gd name="connsiteX1" fmla="*/ 165081 w 4787989"/>
              <a:gd name="connsiteY1" fmla="*/ 0 h 3524250"/>
              <a:gd name="connsiteX2" fmla="*/ 4743538 w 4787989"/>
              <a:gd name="connsiteY2" fmla="*/ 0 h 3524250"/>
              <a:gd name="connsiteX3" fmla="*/ 4610297 w 4787989"/>
              <a:gd name="connsiteY3" fmla="*/ 133241 h 3524250"/>
              <a:gd name="connsiteX4" fmla="*/ 31840 w 4787989"/>
              <a:gd name="connsiteY4" fmla="*/ 133241 h 3524250"/>
              <a:gd name="connsiteX0" fmla="*/ 31840 w 4787989"/>
              <a:gd name="connsiteY0" fmla="*/ 133241 h 3524250"/>
              <a:gd name="connsiteX1" fmla="*/ 165081 w 4787989"/>
              <a:gd name="connsiteY1" fmla="*/ 0 h 3524250"/>
              <a:gd name="connsiteX2" fmla="*/ 4743538 w 4787989"/>
              <a:gd name="connsiteY2" fmla="*/ 0 h 3524250"/>
              <a:gd name="connsiteX3" fmla="*/ 4787989 w 4787989"/>
              <a:gd name="connsiteY3" fmla="*/ 1911349 h 3524250"/>
              <a:gd name="connsiteX4" fmla="*/ 4743538 w 4787989"/>
              <a:gd name="connsiteY4" fmla="*/ 3333859 h 3524250"/>
              <a:gd name="connsiteX5" fmla="*/ 4610297 w 4787989"/>
              <a:gd name="connsiteY5" fmla="*/ 3467100 h 3524250"/>
              <a:gd name="connsiteX6" fmla="*/ 3048089 w 4787989"/>
              <a:gd name="connsiteY6" fmla="*/ 3524250 h 3524250"/>
              <a:gd name="connsiteX7" fmla="*/ 31840 w 4787989"/>
              <a:gd name="connsiteY7" fmla="*/ 3467100 h 3524250"/>
              <a:gd name="connsiteX8" fmla="*/ 89 w 4787989"/>
              <a:gd name="connsiteY8" fmla="*/ 1962149 h 3524250"/>
              <a:gd name="connsiteX9" fmla="*/ 31840 w 4787989"/>
              <a:gd name="connsiteY9" fmla="*/ 133241 h 3524250"/>
              <a:gd name="connsiteX10" fmla="*/ 31840 w 4787989"/>
              <a:gd name="connsiteY10" fmla="*/ 133241 h 3524250"/>
              <a:gd name="connsiteX11" fmla="*/ 2984589 w 4787989"/>
              <a:gd name="connsiteY11" fmla="*/ 171449 h 3524250"/>
              <a:gd name="connsiteX12" fmla="*/ 4610297 w 4787989"/>
              <a:gd name="connsiteY12" fmla="*/ 133241 h 3524250"/>
              <a:gd name="connsiteX13" fmla="*/ 4743538 w 4787989"/>
              <a:gd name="connsiteY13" fmla="*/ 0 h 3524250"/>
              <a:gd name="connsiteX14" fmla="*/ 4610297 w 4787989"/>
              <a:gd name="connsiteY14" fmla="*/ 133241 h 3524250"/>
              <a:gd name="connsiteX15" fmla="*/ 4591094 w 4787989"/>
              <a:gd name="connsiteY15" fmla="*/ 1812925 h 3524250"/>
              <a:gd name="connsiteX16" fmla="*/ 4610297 w 4787989"/>
              <a:gd name="connsiteY16" fmla="*/ 3467100 h 3524250"/>
              <a:gd name="connsiteX0" fmla="*/ 31840 w 4787989"/>
              <a:gd name="connsiteY0" fmla="*/ 199916 h 3590925"/>
              <a:gd name="connsiteX1" fmla="*/ 4610297 w 4787989"/>
              <a:gd name="connsiteY1" fmla="*/ 199916 h 3590925"/>
              <a:gd name="connsiteX2" fmla="*/ 4610297 w 4787989"/>
              <a:gd name="connsiteY2" fmla="*/ 3533775 h 3590925"/>
              <a:gd name="connsiteX3" fmla="*/ 31840 w 4787989"/>
              <a:gd name="connsiteY3" fmla="*/ 3533775 h 3590925"/>
              <a:gd name="connsiteX4" fmla="*/ 31840 w 4787989"/>
              <a:gd name="connsiteY4" fmla="*/ 199916 h 3590925"/>
              <a:gd name="connsiteX0" fmla="*/ 4610297 w 4787989"/>
              <a:gd name="connsiteY0" fmla="*/ 199916 h 3590925"/>
              <a:gd name="connsiteX1" fmla="*/ 4743538 w 4787989"/>
              <a:gd name="connsiteY1" fmla="*/ 66675 h 3590925"/>
              <a:gd name="connsiteX2" fmla="*/ 4743538 w 4787989"/>
              <a:gd name="connsiteY2" fmla="*/ 3400534 h 3590925"/>
              <a:gd name="connsiteX3" fmla="*/ 4610297 w 4787989"/>
              <a:gd name="connsiteY3" fmla="*/ 3533775 h 3590925"/>
              <a:gd name="connsiteX4" fmla="*/ 4610297 w 4787989"/>
              <a:gd name="connsiteY4" fmla="*/ 199916 h 3590925"/>
              <a:gd name="connsiteX0" fmla="*/ 31840 w 4787989"/>
              <a:gd name="connsiteY0" fmla="*/ 199916 h 3590925"/>
              <a:gd name="connsiteX1" fmla="*/ 165081 w 4787989"/>
              <a:gd name="connsiteY1" fmla="*/ 66675 h 3590925"/>
              <a:gd name="connsiteX2" fmla="*/ 4743538 w 4787989"/>
              <a:gd name="connsiteY2" fmla="*/ 66675 h 3590925"/>
              <a:gd name="connsiteX3" fmla="*/ 4610297 w 4787989"/>
              <a:gd name="connsiteY3" fmla="*/ 199916 h 3590925"/>
              <a:gd name="connsiteX4" fmla="*/ 31840 w 4787989"/>
              <a:gd name="connsiteY4" fmla="*/ 199916 h 3590925"/>
              <a:gd name="connsiteX0" fmla="*/ 31840 w 4787989"/>
              <a:gd name="connsiteY0" fmla="*/ 199916 h 3590925"/>
              <a:gd name="connsiteX1" fmla="*/ 165081 w 4787989"/>
              <a:gd name="connsiteY1" fmla="*/ 66675 h 3590925"/>
              <a:gd name="connsiteX2" fmla="*/ 1504995 w 4787989"/>
              <a:gd name="connsiteY2" fmla="*/ 0 h 3590925"/>
              <a:gd name="connsiteX3" fmla="*/ 4743538 w 4787989"/>
              <a:gd name="connsiteY3" fmla="*/ 66675 h 3590925"/>
              <a:gd name="connsiteX4" fmla="*/ 4787989 w 4787989"/>
              <a:gd name="connsiteY4" fmla="*/ 1978024 h 3590925"/>
              <a:gd name="connsiteX5" fmla="*/ 4743538 w 4787989"/>
              <a:gd name="connsiteY5" fmla="*/ 3400534 h 3590925"/>
              <a:gd name="connsiteX6" fmla="*/ 4610297 w 4787989"/>
              <a:gd name="connsiteY6" fmla="*/ 3533775 h 3590925"/>
              <a:gd name="connsiteX7" fmla="*/ 3048089 w 4787989"/>
              <a:gd name="connsiteY7" fmla="*/ 3590925 h 3590925"/>
              <a:gd name="connsiteX8" fmla="*/ 31840 w 4787989"/>
              <a:gd name="connsiteY8" fmla="*/ 3533775 h 3590925"/>
              <a:gd name="connsiteX9" fmla="*/ 89 w 4787989"/>
              <a:gd name="connsiteY9" fmla="*/ 2028824 h 3590925"/>
              <a:gd name="connsiteX10" fmla="*/ 31840 w 4787989"/>
              <a:gd name="connsiteY10" fmla="*/ 199916 h 3590925"/>
              <a:gd name="connsiteX11" fmla="*/ 31840 w 4787989"/>
              <a:gd name="connsiteY11" fmla="*/ 199916 h 3590925"/>
              <a:gd name="connsiteX12" fmla="*/ 2984589 w 4787989"/>
              <a:gd name="connsiteY12" fmla="*/ 238124 h 3590925"/>
              <a:gd name="connsiteX13" fmla="*/ 4610297 w 4787989"/>
              <a:gd name="connsiteY13" fmla="*/ 199916 h 3590925"/>
              <a:gd name="connsiteX14" fmla="*/ 4743538 w 4787989"/>
              <a:gd name="connsiteY14" fmla="*/ 66675 h 3590925"/>
              <a:gd name="connsiteX15" fmla="*/ 4610297 w 4787989"/>
              <a:gd name="connsiteY15" fmla="*/ 199916 h 3590925"/>
              <a:gd name="connsiteX16" fmla="*/ 4591094 w 4787989"/>
              <a:gd name="connsiteY16" fmla="*/ 1879600 h 3590925"/>
              <a:gd name="connsiteX17" fmla="*/ 4610297 w 4787989"/>
              <a:gd name="connsiteY17" fmla="*/ 3533775 h 3590925"/>
              <a:gd name="connsiteX0" fmla="*/ 31840 w 4787989"/>
              <a:gd name="connsiteY0" fmla="*/ 199916 h 3590925"/>
              <a:gd name="connsiteX1" fmla="*/ 4610297 w 4787989"/>
              <a:gd name="connsiteY1" fmla="*/ 199916 h 3590925"/>
              <a:gd name="connsiteX2" fmla="*/ 4610297 w 4787989"/>
              <a:gd name="connsiteY2" fmla="*/ 3533775 h 3590925"/>
              <a:gd name="connsiteX3" fmla="*/ 31840 w 4787989"/>
              <a:gd name="connsiteY3" fmla="*/ 3533775 h 3590925"/>
              <a:gd name="connsiteX4" fmla="*/ 31840 w 4787989"/>
              <a:gd name="connsiteY4" fmla="*/ 199916 h 3590925"/>
              <a:gd name="connsiteX0" fmla="*/ 4610297 w 4787989"/>
              <a:gd name="connsiteY0" fmla="*/ 199916 h 3590925"/>
              <a:gd name="connsiteX1" fmla="*/ 4743538 w 4787989"/>
              <a:gd name="connsiteY1" fmla="*/ 66675 h 3590925"/>
              <a:gd name="connsiteX2" fmla="*/ 4743538 w 4787989"/>
              <a:gd name="connsiteY2" fmla="*/ 3400534 h 3590925"/>
              <a:gd name="connsiteX3" fmla="*/ 4610297 w 4787989"/>
              <a:gd name="connsiteY3" fmla="*/ 3533775 h 3590925"/>
              <a:gd name="connsiteX4" fmla="*/ 4610297 w 4787989"/>
              <a:gd name="connsiteY4" fmla="*/ 199916 h 3590925"/>
              <a:gd name="connsiteX0" fmla="*/ 31840 w 4787989"/>
              <a:gd name="connsiteY0" fmla="*/ 199916 h 3590925"/>
              <a:gd name="connsiteX1" fmla="*/ 165081 w 4787989"/>
              <a:gd name="connsiteY1" fmla="*/ 66675 h 3590925"/>
              <a:gd name="connsiteX2" fmla="*/ 4743538 w 4787989"/>
              <a:gd name="connsiteY2" fmla="*/ 66675 h 3590925"/>
              <a:gd name="connsiteX3" fmla="*/ 4610297 w 4787989"/>
              <a:gd name="connsiteY3" fmla="*/ 199916 h 3590925"/>
              <a:gd name="connsiteX4" fmla="*/ 31840 w 4787989"/>
              <a:gd name="connsiteY4" fmla="*/ 199916 h 3590925"/>
              <a:gd name="connsiteX0" fmla="*/ 31840 w 4787989"/>
              <a:gd name="connsiteY0" fmla="*/ 199916 h 3590925"/>
              <a:gd name="connsiteX1" fmla="*/ 165081 w 4787989"/>
              <a:gd name="connsiteY1" fmla="*/ 66675 h 3590925"/>
              <a:gd name="connsiteX2" fmla="*/ 1504995 w 4787989"/>
              <a:gd name="connsiteY2" fmla="*/ 0 h 3590925"/>
              <a:gd name="connsiteX3" fmla="*/ 4743538 w 4787989"/>
              <a:gd name="connsiteY3" fmla="*/ 66675 h 3590925"/>
              <a:gd name="connsiteX4" fmla="*/ 4787989 w 4787989"/>
              <a:gd name="connsiteY4" fmla="*/ 1978024 h 3590925"/>
              <a:gd name="connsiteX5" fmla="*/ 4743538 w 4787989"/>
              <a:gd name="connsiteY5" fmla="*/ 3400534 h 3590925"/>
              <a:gd name="connsiteX6" fmla="*/ 4610297 w 4787989"/>
              <a:gd name="connsiteY6" fmla="*/ 3533775 h 3590925"/>
              <a:gd name="connsiteX7" fmla="*/ 3048089 w 4787989"/>
              <a:gd name="connsiteY7" fmla="*/ 3590925 h 3590925"/>
              <a:gd name="connsiteX8" fmla="*/ 31840 w 4787989"/>
              <a:gd name="connsiteY8" fmla="*/ 3533775 h 3590925"/>
              <a:gd name="connsiteX9" fmla="*/ 89 w 4787989"/>
              <a:gd name="connsiteY9" fmla="*/ 2028824 h 3590925"/>
              <a:gd name="connsiteX10" fmla="*/ 31840 w 4787989"/>
              <a:gd name="connsiteY10" fmla="*/ 199916 h 3590925"/>
              <a:gd name="connsiteX11" fmla="*/ 31840 w 4787989"/>
              <a:gd name="connsiteY11" fmla="*/ 199916 h 3590925"/>
              <a:gd name="connsiteX12" fmla="*/ 1720895 w 4787989"/>
              <a:gd name="connsiteY12" fmla="*/ 165100 h 3590925"/>
              <a:gd name="connsiteX13" fmla="*/ 2984589 w 4787989"/>
              <a:gd name="connsiteY13" fmla="*/ 238124 h 3590925"/>
              <a:gd name="connsiteX14" fmla="*/ 4610297 w 4787989"/>
              <a:gd name="connsiteY14" fmla="*/ 199916 h 3590925"/>
              <a:gd name="connsiteX15" fmla="*/ 4743538 w 4787989"/>
              <a:gd name="connsiteY15" fmla="*/ 66675 h 3590925"/>
              <a:gd name="connsiteX16" fmla="*/ 4610297 w 4787989"/>
              <a:gd name="connsiteY16" fmla="*/ 199916 h 3590925"/>
              <a:gd name="connsiteX17" fmla="*/ 4591094 w 4787989"/>
              <a:gd name="connsiteY17" fmla="*/ 1879600 h 3590925"/>
              <a:gd name="connsiteX18" fmla="*/ 4610297 w 4787989"/>
              <a:gd name="connsiteY18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788009 w 4832460"/>
              <a:gd name="connsiteY5" fmla="*/ 3400534 h 3590925"/>
              <a:gd name="connsiteX6" fmla="*/ 4654768 w 4832460"/>
              <a:gd name="connsiteY6" fmla="*/ 3533775 h 3590925"/>
              <a:gd name="connsiteX7" fmla="*/ 3092560 w 4832460"/>
              <a:gd name="connsiteY7" fmla="*/ 3590925 h 3590925"/>
              <a:gd name="connsiteX8" fmla="*/ 76311 w 4832460"/>
              <a:gd name="connsiteY8" fmla="*/ 3533775 h 3590925"/>
              <a:gd name="connsiteX9" fmla="*/ 44560 w 4832460"/>
              <a:gd name="connsiteY9" fmla="*/ 2028824 h 3590925"/>
              <a:gd name="connsiteX10" fmla="*/ 66 w 4832460"/>
              <a:gd name="connsiteY10" fmla="*/ 1358900 h 3590925"/>
              <a:gd name="connsiteX11" fmla="*/ 76311 w 4832460"/>
              <a:gd name="connsiteY11" fmla="*/ 199916 h 3590925"/>
              <a:gd name="connsiteX12" fmla="*/ 76311 w 4832460"/>
              <a:gd name="connsiteY12" fmla="*/ 199916 h 3590925"/>
              <a:gd name="connsiteX13" fmla="*/ 1765366 w 4832460"/>
              <a:gd name="connsiteY13" fmla="*/ 165100 h 3590925"/>
              <a:gd name="connsiteX14" fmla="*/ 3029060 w 4832460"/>
              <a:gd name="connsiteY14" fmla="*/ 238124 h 3590925"/>
              <a:gd name="connsiteX15" fmla="*/ 4654768 w 4832460"/>
              <a:gd name="connsiteY15" fmla="*/ 199916 h 3590925"/>
              <a:gd name="connsiteX16" fmla="*/ 4788009 w 4832460"/>
              <a:gd name="connsiteY16" fmla="*/ 66675 h 3590925"/>
              <a:gd name="connsiteX17" fmla="*/ 4654768 w 4832460"/>
              <a:gd name="connsiteY17" fmla="*/ 199916 h 3590925"/>
              <a:gd name="connsiteX18" fmla="*/ 4635565 w 4832460"/>
              <a:gd name="connsiteY18" fmla="*/ 1879600 h 3590925"/>
              <a:gd name="connsiteX19" fmla="*/ 4654768 w 4832460"/>
              <a:gd name="connsiteY19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788009 w 4832460"/>
              <a:gd name="connsiteY5" fmla="*/ 3400534 h 3590925"/>
              <a:gd name="connsiteX6" fmla="*/ 4654768 w 4832460"/>
              <a:gd name="connsiteY6" fmla="*/ 3533775 h 3590925"/>
              <a:gd name="connsiteX7" fmla="*/ 3092560 w 4832460"/>
              <a:gd name="connsiteY7" fmla="*/ 3590925 h 3590925"/>
              <a:gd name="connsiteX8" fmla="*/ 76311 w 4832460"/>
              <a:gd name="connsiteY8" fmla="*/ 3533775 h 3590925"/>
              <a:gd name="connsiteX9" fmla="*/ 44560 w 4832460"/>
              <a:gd name="connsiteY9" fmla="*/ 2028824 h 3590925"/>
              <a:gd name="connsiteX10" fmla="*/ 66 w 4832460"/>
              <a:gd name="connsiteY10" fmla="*/ 1358900 h 3590925"/>
              <a:gd name="connsiteX11" fmla="*/ 76311 w 4832460"/>
              <a:gd name="connsiteY11" fmla="*/ 199916 h 3590925"/>
              <a:gd name="connsiteX12" fmla="*/ 76311 w 4832460"/>
              <a:gd name="connsiteY12" fmla="*/ 199916 h 3590925"/>
              <a:gd name="connsiteX13" fmla="*/ 1765366 w 4832460"/>
              <a:gd name="connsiteY13" fmla="*/ 165100 h 3590925"/>
              <a:gd name="connsiteX14" fmla="*/ 3029060 w 4832460"/>
              <a:gd name="connsiteY14" fmla="*/ 238124 h 3590925"/>
              <a:gd name="connsiteX15" fmla="*/ 4483167 w 4832460"/>
              <a:gd name="connsiteY15" fmla="*/ 228600 h 3590925"/>
              <a:gd name="connsiteX16" fmla="*/ 4654768 w 4832460"/>
              <a:gd name="connsiteY16" fmla="*/ 199916 h 3590925"/>
              <a:gd name="connsiteX17" fmla="*/ 4788009 w 4832460"/>
              <a:gd name="connsiteY17" fmla="*/ 66675 h 3590925"/>
              <a:gd name="connsiteX18" fmla="*/ 4654768 w 4832460"/>
              <a:gd name="connsiteY18" fmla="*/ 199916 h 3590925"/>
              <a:gd name="connsiteX19" fmla="*/ 4635565 w 4832460"/>
              <a:gd name="connsiteY19" fmla="*/ 1879600 h 3590925"/>
              <a:gd name="connsiteX20" fmla="*/ 4654768 w 4832460"/>
              <a:gd name="connsiteY20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788009 w 4832460"/>
              <a:gd name="connsiteY5" fmla="*/ 3400534 h 3590925"/>
              <a:gd name="connsiteX6" fmla="*/ 4654768 w 4832460"/>
              <a:gd name="connsiteY6" fmla="*/ 3533775 h 3590925"/>
              <a:gd name="connsiteX7" fmla="*/ 3092560 w 4832460"/>
              <a:gd name="connsiteY7" fmla="*/ 3590925 h 3590925"/>
              <a:gd name="connsiteX8" fmla="*/ 76311 w 4832460"/>
              <a:gd name="connsiteY8" fmla="*/ 3533775 h 3590925"/>
              <a:gd name="connsiteX9" fmla="*/ 44560 w 4832460"/>
              <a:gd name="connsiteY9" fmla="*/ 2028824 h 3590925"/>
              <a:gd name="connsiteX10" fmla="*/ 66 w 4832460"/>
              <a:gd name="connsiteY10" fmla="*/ 1358900 h 3590925"/>
              <a:gd name="connsiteX11" fmla="*/ 76311 w 4832460"/>
              <a:gd name="connsiteY11" fmla="*/ 199916 h 3590925"/>
              <a:gd name="connsiteX12" fmla="*/ 76311 w 4832460"/>
              <a:gd name="connsiteY12" fmla="*/ 199916 h 3590925"/>
              <a:gd name="connsiteX13" fmla="*/ 1765366 w 4832460"/>
              <a:gd name="connsiteY13" fmla="*/ 165100 h 3590925"/>
              <a:gd name="connsiteX14" fmla="*/ 3029060 w 4832460"/>
              <a:gd name="connsiteY14" fmla="*/ 238124 h 3590925"/>
              <a:gd name="connsiteX15" fmla="*/ 4483167 w 4832460"/>
              <a:gd name="connsiteY15" fmla="*/ 228600 h 3590925"/>
              <a:gd name="connsiteX16" fmla="*/ 4654768 w 4832460"/>
              <a:gd name="connsiteY16" fmla="*/ 199916 h 3590925"/>
              <a:gd name="connsiteX17" fmla="*/ 4788009 w 4832460"/>
              <a:gd name="connsiteY17" fmla="*/ 66675 h 3590925"/>
              <a:gd name="connsiteX18" fmla="*/ 4603968 w 4832460"/>
              <a:gd name="connsiteY18" fmla="*/ 238016 h 3590925"/>
              <a:gd name="connsiteX19" fmla="*/ 4635565 w 4832460"/>
              <a:gd name="connsiteY19" fmla="*/ 1879600 h 3590925"/>
              <a:gd name="connsiteX20" fmla="*/ 4654768 w 4832460"/>
              <a:gd name="connsiteY20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788009 w 4832460"/>
              <a:gd name="connsiteY5" fmla="*/ 340053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76311 w 4832460"/>
              <a:gd name="connsiteY9" fmla="*/ 353377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76311 w 4832460"/>
              <a:gd name="connsiteY13" fmla="*/ 19991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41349"/>
              <a:gd name="connsiteY0" fmla="*/ 199916 h 3590925"/>
              <a:gd name="connsiteX1" fmla="*/ 4654768 w 4841349"/>
              <a:gd name="connsiteY1" fmla="*/ 199916 h 3590925"/>
              <a:gd name="connsiteX2" fmla="*/ 4654768 w 4841349"/>
              <a:gd name="connsiteY2" fmla="*/ 3533775 h 3590925"/>
              <a:gd name="connsiteX3" fmla="*/ 76311 w 4841349"/>
              <a:gd name="connsiteY3" fmla="*/ 3533775 h 3590925"/>
              <a:gd name="connsiteX4" fmla="*/ 76311 w 4841349"/>
              <a:gd name="connsiteY4" fmla="*/ 199916 h 3590925"/>
              <a:gd name="connsiteX0" fmla="*/ 4654768 w 4841349"/>
              <a:gd name="connsiteY0" fmla="*/ 199916 h 3590925"/>
              <a:gd name="connsiteX1" fmla="*/ 4788009 w 4841349"/>
              <a:gd name="connsiteY1" fmla="*/ 66675 h 3590925"/>
              <a:gd name="connsiteX2" fmla="*/ 4788009 w 4841349"/>
              <a:gd name="connsiteY2" fmla="*/ 3400534 h 3590925"/>
              <a:gd name="connsiteX3" fmla="*/ 4654768 w 4841349"/>
              <a:gd name="connsiteY3" fmla="*/ 3533775 h 3590925"/>
              <a:gd name="connsiteX4" fmla="*/ 4654768 w 4841349"/>
              <a:gd name="connsiteY4" fmla="*/ 199916 h 3590925"/>
              <a:gd name="connsiteX0" fmla="*/ 76311 w 4841349"/>
              <a:gd name="connsiteY0" fmla="*/ 199916 h 3590925"/>
              <a:gd name="connsiteX1" fmla="*/ 209552 w 4841349"/>
              <a:gd name="connsiteY1" fmla="*/ 66675 h 3590925"/>
              <a:gd name="connsiteX2" fmla="*/ 4788009 w 4841349"/>
              <a:gd name="connsiteY2" fmla="*/ 66675 h 3590925"/>
              <a:gd name="connsiteX3" fmla="*/ 4654768 w 4841349"/>
              <a:gd name="connsiteY3" fmla="*/ 199916 h 3590925"/>
              <a:gd name="connsiteX4" fmla="*/ 76311 w 4841349"/>
              <a:gd name="connsiteY4" fmla="*/ 199916 h 3590925"/>
              <a:gd name="connsiteX0" fmla="*/ 76311 w 4841349"/>
              <a:gd name="connsiteY0" fmla="*/ 199916 h 3590925"/>
              <a:gd name="connsiteX1" fmla="*/ 209552 w 4841349"/>
              <a:gd name="connsiteY1" fmla="*/ 66675 h 3590925"/>
              <a:gd name="connsiteX2" fmla="*/ 1549466 w 4841349"/>
              <a:gd name="connsiteY2" fmla="*/ 0 h 3590925"/>
              <a:gd name="connsiteX3" fmla="*/ 4788009 w 4841349"/>
              <a:gd name="connsiteY3" fmla="*/ 66675 h 3590925"/>
              <a:gd name="connsiteX4" fmla="*/ 4832460 w 4841349"/>
              <a:gd name="connsiteY4" fmla="*/ 1978024 h 3590925"/>
              <a:gd name="connsiteX5" fmla="*/ 4841349 w 4841349"/>
              <a:gd name="connsiteY5" fmla="*/ 3431014 h 3590925"/>
              <a:gd name="connsiteX6" fmla="*/ 4753042 w 4841349"/>
              <a:gd name="connsiteY6" fmla="*/ 3481387 h 3590925"/>
              <a:gd name="connsiteX7" fmla="*/ 4654768 w 4841349"/>
              <a:gd name="connsiteY7" fmla="*/ 3533775 h 3590925"/>
              <a:gd name="connsiteX8" fmla="*/ 3092560 w 4841349"/>
              <a:gd name="connsiteY8" fmla="*/ 3590925 h 3590925"/>
              <a:gd name="connsiteX9" fmla="*/ 76311 w 4841349"/>
              <a:gd name="connsiteY9" fmla="*/ 3533775 h 3590925"/>
              <a:gd name="connsiteX10" fmla="*/ 44560 w 4841349"/>
              <a:gd name="connsiteY10" fmla="*/ 2028824 h 3590925"/>
              <a:gd name="connsiteX11" fmla="*/ 66 w 4841349"/>
              <a:gd name="connsiteY11" fmla="*/ 1358900 h 3590925"/>
              <a:gd name="connsiteX12" fmla="*/ 76311 w 4841349"/>
              <a:gd name="connsiteY12" fmla="*/ 199916 h 3590925"/>
              <a:gd name="connsiteX13" fmla="*/ 76311 w 4841349"/>
              <a:gd name="connsiteY13" fmla="*/ 199916 h 3590925"/>
              <a:gd name="connsiteX14" fmla="*/ 1765366 w 4841349"/>
              <a:gd name="connsiteY14" fmla="*/ 165100 h 3590925"/>
              <a:gd name="connsiteX15" fmla="*/ 3029060 w 4841349"/>
              <a:gd name="connsiteY15" fmla="*/ 238124 h 3590925"/>
              <a:gd name="connsiteX16" fmla="*/ 4483167 w 4841349"/>
              <a:gd name="connsiteY16" fmla="*/ 228600 h 3590925"/>
              <a:gd name="connsiteX17" fmla="*/ 4654768 w 4841349"/>
              <a:gd name="connsiteY17" fmla="*/ 199916 h 3590925"/>
              <a:gd name="connsiteX18" fmla="*/ 4788009 w 4841349"/>
              <a:gd name="connsiteY18" fmla="*/ 66675 h 3590925"/>
              <a:gd name="connsiteX19" fmla="*/ 4603968 w 4841349"/>
              <a:gd name="connsiteY19" fmla="*/ 238016 h 3590925"/>
              <a:gd name="connsiteX20" fmla="*/ 4635565 w 4841349"/>
              <a:gd name="connsiteY20" fmla="*/ 1879600 h 3590925"/>
              <a:gd name="connsiteX21" fmla="*/ 4654768 w 4841349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76311 w 4832460"/>
              <a:gd name="connsiteY9" fmla="*/ 353377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76311 w 4832460"/>
              <a:gd name="connsiteY13" fmla="*/ 19991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30591 w 4832460"/>
              <a:gd name="connsiteY9" fmla="*/ 354139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76311 w 4832460"/>
              <a:gd name="connsiteY13" fmla="*/ 19991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30591 w 4832460"/>
              <a:gd name="connsiteY9" fmla="*/ 354139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45831 w 4832460"/>
              <a:gd name="connsiteY13" fmla="*/ 17705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156212 w 4832460"/>
              <a:gd name="connsiteY1" fmla="*/ 285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30591 w 4832460"/>
              <a:gd name="connsiteY9" fmla="*/ 354139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45831 w 4832460"/>
              <a:gd name="connsiteY13" fmla="*/ 17705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156212 w 4832460"/>
              <a:gd name="connsiteY1" fmla="*/ 285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30591 w 4832460"/>
              <a:gd name="connsiteY9" fmla="*/ 354139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122031 w 4832460"/>
              <a:gd name="connsiteY13" fmla="*/ 19229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126108 w 4882257"/>
              <a:gd name="connsiteY0" fmla="*/ 199916 h 3590925"/>
              <a:gd name="connsiteX1" fmla="*/ 4704565 w 4882257"/>
              <a:gd name="connsiteY1" fmla="*/ 199916 h 3590925"/>
              <a:gd name="connsiteX2" fmla="*/ 4704565 w 4882257"/>
              <a:gd name="connsiteY2" fmla="*/ 3533775 h 3590925"/>
              <a:gd name="connsiteX3" fmla="*/ 126108 w 4882257"/>
              <a:gd name="connsiteY3" fmla="*/ 3533775 h 3590925"/>
              <a:gd name="connsiteX4" fmla="*/ 126108 w 4882257"/>
              <a:gd name="connsiteY4" fmla="*/ 199916 h 3590925"/>
              <a:gd name="connsiteX0" fmla="*/ 4704565 w 4882257"/>
              <a:gd name="connsiteY0" fmla="*/ 199916 h 3590925"/>
              <a:gd name="connsiteX1" fmla="*/ 4837806 w 4882257"/>
              <a:gd name="connsiteY1" fmla="*/ 66675 h 3590925"/>
              <a:gd name="connsiteX2" fmla="*/ 4837806 w 4882257"/>
              <a:gd name="connsiteY2" fmla="*/ 3400534 h 3590925"/>
              <a:gd name="connsiteX3" fmla="*/ 4704565 w 4882257"/>
              <a:gd name="connsiteY3" fmla="*/ 3533775 h 3590925"/>
              <a:gd name="connsiteX4" fmla="*/ 4704565 w 4882257"/>
              <a:gd name="connsiteY4" fmla="*/ 199916 h 3590925"/>
              <a:gd name="connsiteX0" fmla="*/ 126108 w 4882257"/>
              <a:gd name="connsiteY0" fmla="*/ 199916 h 3590925"/>
              <a:gd name="connsiteX1" fmla="*/ 259349 w 4882257"/>
              <a:gd name="connsiteY1" fmla="*/ 66675 h 3590925"/>
              <a:gd name="connsiteX2" fmla="*/ 4837806 w 4882257"/>
              <a:gd name="connsiteY2" fmla="*/ 66675 h 3590925"/>
              <a:gd name="connsiteX3" fmla="*/ 4704565 w 4882257"/>
              <a:gd name="connsiteY3" fmla="*/ 199916 h 3590925"/>
              <a:gd name="connsiteX4" fmla="*/ 126108 w 4882257"/>
              <a:gd name="connsiteY4" fmla="*/ 199916 h 3590925"/>
              <a:gd name="connsiteX0" fmla="*/ 126108 w 4882257"/>
              <a:gd name="connsiteY0" fmla="*/ 199916 h 3590925"/>
              <a:gd name="connsiteX1" fmla="*/ 206009 w 4882257"/>
              <a:gd name="connsiteY1" fmla="*/ 28575 h 3590925"/>
              <a:gd name="connsiteX2" fmla="*/ 1599263 w 4882257"/>
              <a:gd name="connsiteY2" fmla="*/ 0 h 3590925"/>
              <a:gd name="connsiteX3" fmla="*/ 4837806 w 4882257"/>
              <a:gd name="connsiteY3" fmla="*/ 66675 h 3590925"/>
              <a:gd name="connsiteX4" fmla="*/ 4882257 w 4882257"/>
              <a:gd name="connsiteY4" fmla="*/ 1978024 h 3590925"/>
              <a:gd name="connsiteX5" fmla="*/ 4868286 w 4882257"/>
              <a:gd name="connsiteY5" fmla="*/ 3431014 h 3590925"/>
              <a:gd name="connsiteX6" fmla="*/ 4802839 w 4882257"/>
              <a:gd name="connsiteY6" fmla="*/ 3481387 h 3590925"/>
              <a:gd name="connsiteX7" fmla="*/ 4704565 w 4882257"/>
              <a:gd name="connsiteY7" fmla="*/ 3533775 h 3590925"/>
              <a:gd name="connsiteX8" fmla="*/ 3142357 w 4882257"/>
              <a:gd name="connsiteY8" fmla="*/ 3590925 h 3590925"/>
              <a:gd name="connsiteX9" fmla="*/ 0 w 4882257"/>
              <a:gd name="connsiteY9" fmla="*/ 3560445 h 3590925"/>
              <a:gd name="connsiteX10" fmla="*/ 94357 w 4882257"/>
              <a:gd name="connsiteY10" fmla="*/ 2028824 h 3590925"/>
              <a:gd name="connsiteX11" fmla="*/ 49863 w 4882257"/>
              <a:gd name="connsiteY11" fmla="*/ 1358900 h 3590925"/>
              <a:gd name="connsiteX12" fmla="*/ 126108 w 4882257"/>
              <a:gd name="connsiteY12" fmla="*/ 199916 h 3590925"/>
              <a:gd name="connsiteX13" fmla="*/ 171828 w 4882257"/>
              <a:gd name="connsiteY13" fmla="*/ 192296 h 3590925"/>
              <a:gd name="connsiteX14" fmla="*/ 1815163 w 4882257"/>
              <a:gd name="connsiteY14" fmla="*/ 165100 h 3590925"/>
              <a:gd name="connsiteX15" fmla="*/ 3078857 w 4882257"/>
              <a:gd name="connsiteY15" fmla="*/ 238124 h 3590925"/>
              <a:gd name="connsiteX16" fmla="*/ 4532964 w 4882257"/>
              <a:gd name="connsiteY16" fmla="*/ 228600 h 3590925"/>
              <a:gd name="connsiteX17" fmla="*/ 4704565 w 4882257"/>
              <a:gd name="connsiteY17" fmla="*/ 199916 h 3590925"/>
              <a:gd name="connsiteX18" fmla="*/ 4837806 w 4882257"/>
              <a:gd name="connsiteY18" fmla="*/ 66675 h 3590925"/>
              <a:gd name="connsiteX19" fmla="*/ 4653765 w 4882257"/>
              <a:gd name="connsiteY19" fmla="*/ 238016 h 3590925"/>
              <a:gd name="connsiteX20" fmla="*/ 4685362 w 4882257"/>
              <a:gd name="connsiteY20" fmla="*/ 1879600 h 3590925"/>
              <a:gd name="connsiteX21" fmla="*/ 4704565 w 4882257"/>
              <a:gd name="connsiteY21" fmla="*/ 3533775 h 3590925"/>
              <a:gd name="connsiteX0" fmla="*/ 126108 w 4946566"/>
              <a:gd name="connsiteY0" fmla="*/ 199916 h 3590925"/>
              <a:gd name="connsiteX1" fmla="*/ 4704565 w 4946566"/>
              <a:gd name="connsiteY1" fmla="*/ 199916 h 3590925"/>
              <a:gd name="connsiteX2" fmla="*/ 4704565 w 4946566"/>
              <a:gd name="connsiteY2" fmla="*/ 3533775 h 3590925"/>
              <a:gd name="connsiteX3" fmla="*/ 126108 w 4946566"/>
              <a:gd name="connsiteY3" fmla="*/ 3533775 h 3590925"/>
              <a:gd name="connsiteX4" fmla="*/ 126108 w 4946566"/>
              <a:gd name="connsiteY4" fmla="*/ 199916 h 3590925"/>
              <a:gd name="connsiteX0" fmla="*/ 4704565 w 4946566"/>
              <a:gd name="connsiteY0" fmla="*/ 199916 h 3590925"/>
              <a:gd name="connsiteX1" fmla="*/ 4837806 w 4946566"/>
              <a:gd name="connsiteY1" fmla="*/ 66675 h 3590925"/>
              <a:gd name="connsiteX2" fmla="*/ 4837806 w 4946566"/>
              <a:gd name="connsiteY2" fmla="*/ 3400534 h 3590925"/>
              <a:gd name="connsiteX3" fmla="*/ 4704565 w 4946566"/>
              <a:gd name="connsiteY3" fmla="*/ 3533775 h 3590925"/>
              <a:gd name="connsiteX4" fmla="*/ 4704565 w 4946566"/>
              <a:gd name="connsiteY4" fmla="*/ 199916 h 3590925"/>
              <a:gd name="connsiteX0" fmla="*/ 126108 w 4946566"/>
              <a:gd name="connsiteY0" fmla="*/ 199916 h 3590925"/>
              <a:gd name="connsiteX1" fmla="*/ 259349 w 4946566"/>
              <a:gd name="connsiteY1" fmla="*/ 66675 h 3590925"/>
              <a:gd name="connsiteX2" fmla="*/ 4837806 w 4946566"/>
              <a:gd name="connsiteY2" fmla="*/ 66675 h 3590925"/>
              <a:gd name="connsiteX3" fmla="*/ 4704565 w 4946566"/>
              <a:gd name="connsiteY3" fmla="*/ 199916 h 3590925"/>
              <a:gd name="connsiteX4" fmla="*/ 126108 w 4946566"/>
              <a:gd name="connsiteY4" fmla="*/ 199916 h 3590925"/>
              <a:gd name="connsiteX0" fmla="*/ 126108 w 4946566"/>
              <a:gd name="connsiteY0" fmla="*/ 199916 h 3590925"/>
              <a:gd name="connsiteX1" fmla="*/ 206009 w 4946566"/>
              <a:gd name="connsiteY1" fmla="*/ 28575 h 3590925"/>
              <a:gd name="connsiteX2" fmla="*/ 1599263 w 4946566"/>
              <a:gd name="connsiteY2" fmla="*/ 0 h 3590925"/>
              <a:gd name="connsiteX3" fmla="*/ 4837806 w 4946566"/>
              <a:gd name="connsiteY3" fmla="*/ 66675 h 3590925"/>
              <a:gd name="connsiteX4" fmla="*/ 4946566 w 4946566"/>
              <a:gd name="connsiteY4" fmla="*/ 1978024 h 3590925"/>
              <a:gd name="connsiteX5" fmla="*/ 4868286 w 4946566"/>
              <a:gd name="connsiteY5" fmla="*/ 3431014 h 3590925"/>
              <a:gd name="connsiteX6" fmla="*/ 4802839 w 4946566"/>
              <a:gd name="connsiteY6" fmla="*/ 3481387 h 3590925"/>
              <a:gd name="connsiteX7" fmla="*/ 4704565 w 4946566"/>
              <a:gd name="connsiteY7" fmla="*/ 3533775 h 3590925"/>
              <a:gd name="connsiteX8" fmla="*/ 3142357 w 4946566"/>
              <a:gd name="connsiteY8" fmla="*/ 3590925 h 3590925"/>
              <a:gd name="connsiteX9" fmla="*/ 0 w 4946566"/>
              <a:gd name="connsiteY9" fmla="*/ 3560445 h 3590925"/>
              <a:gd name="connsiteX10" fmla="*/ 94357 w 4946566"/>
              <a:gd name="connsiteY10" fmla="*/ 2028824 h 3590925"/>
              <a:gd name="connsiteX11" fmla="*/ 49863 w 4946566"/>
              <a:gd name="connsiteY11" fmla="*/ 1358900 h 3590925"/>
              <a:gd name="connsiteX12" fmla="*/ 126108 w 4946566"/>
              <a:gd name="connsiteY12" fmla="*/ 199916 h 3590925"/>
              <a:gd name="connsiteX13" fmla="*/ 171828 w 4946566"/>
              <a:gd name="connsiteY13" fmla="*/ 192296 h 3590925"/>
              <a:gd name="connsiteX14" fmla="*/ 1815163 w 4946566"/>
              <a:gd name="connsiteY14" fmla="*/ 165100 h 3590925"/>
              <a:gd name="connsiteX15" fmla="*/ 3078857 w 4946566"/>
              <a:gd name="connsiteY15" fmla="*/ 238124 h 3590925"/>
              <a:gd name="connsiteX16" fmla="*/ 4532964 w 4946566"/>
              <a:gd name="connsiteY16" fmla="*/ 228600 h 3590925"/>
              <a:gd name="connsiteX17" fmla="*/ 4704565 w 4946566"/>
              <a:gd name="connsiteY17" fmla="*/ 199916 h 3590925"/>
              <a:gd name="connsiteX18" fmla="*/ 4837806 w 4946566"/>
              <a:gd name="connsiteY18" fmla="*/ 66675 h 3590925"/>
              <a:gd name="connsiteX19" fmla="*/ 4653765 w 4946566"/>
              <a:gd name="connsiteY19" fmla="*/ 238016 h 3590925"/>
              <a:gd name="connsiteX20" fmla="*/ 4685362 w 4946566"/>
              <a:gd name="connsiteY20" fmla="*/ 1879600 h 3590925"/>
              <a:gd name="connsiteX21" fmla="*/ 4704565 w 4946566"/>
              <a:gd name="connsiteY21" fmla="*/ 3533775 h 3590925"/>
              <a:gd name="connsiteX0" fmla="*/ 126108 w 4868286"/>
              <a:gd name="connsiteY0" fmla="*/ 199916 h 3590925"/>
              <a:gd name="connsiteX1" fmla="*/ 4704565 w 4868286"/>
              <a:gd name="connsiteY1" fmla="*/ 199916 h 3590925"/>
              <a:gd name="connsiteX2" fmla="*/ 4704565 w 4868286"/>
              <a:gd name="connsiteY2" fmla="*/ 3533775 h 3590925"/>
              <a:gd name="connsiteX3" fmla="*/ 126108 w 4868286"/>
              <a:gd name="connsiteY3" fmla="*/ 3533775 h 3590925"/>
              <a:gd name="connsiteX4" fmla="*/ 126108 w 4868286"/>
              <a:gd name="connsiteY4" fmla="*/ 199916 h 3590925"/>
              <a:gd name="connsiteX0" fmla="*/ 4704565 w 4868286"/>
              <a:gd name="connsiteY0" fmla="*/ 199916 h 3590925"/>
              <a:gd name="connsiteX1" fmla="*/ 4837806 w 4868286"/>
              <a:gd name="connsiteY1" fmla="*/ 66675 h 3590925"/>
              <a:gd name="connsiteX2" fmla="*/ 4837806 w 4868286"/>
              <a:gd name="connsiteY2" fmla="*/ 3400534 h 3590925"/>
              <a:gd name="connsiteX3" fmla="*/ 4704565 w 4868286"/>
              <a:gd name="connsiteY3" fmla="*/ 3533775 h 3590925"/>
              <a:gd name="connsiteX4" fmla="*/ 4704565 w 4868286"/>
              <a:gd name="connsiteY4" fmla="*/ 199916 h 3590925"/>
              <a:gd name="connsiteX0" fmla="*/ 126108 w 4868286"/>
              <a:gd name="connsiteY0" fmla="*/ 199916 h 3590925"/>
              <a:gd name="connsiteX1" fmla="*/ 259349 w 4868286"/>
              <a:gd name="connsiteY1" fmla="*/ 66675 h 3590925"/>
              <a:gd name="connsiteX2" fmla="*/ 4837806 w 4868286"/>
              <a:gd name="connsiteY2" fmla="*/ 66675 h 3590925"/>
              <a:gd name="connsiteX3" fmla="*/ 4704565 w 4868286"/>
              <a:gd name="connsiteY3" fmla="*/ 199916 h 3590925"/>
              <a:gd name="connsiteX4" fmla="*/ 126108 w 4868286"/>
              <a:gd name="connsiteY4" fmla="*/ 199916 h 3590925"/>
              <a:gd name="connsiteX0" fmla="*/ 126108 w 4868286"/>
              <a:gd name="connsiteY0" fmla="*/ 199916 h 3590925"/>
              <a:gd name="connsiteX1" fmla="*/ 206009 w 4868286"/>
              <a:gd name="connsiteY1" fmla="*/ 28575 h 3590925"/>
              <a:gd name="connsiteX2" fmla="*/ 1599263 w 4868286"/>
              <a:gd name="connsiteY2" fmla="*/ 0 h 3590925"/>
              <a:gd name="connsiteX3" fmla="*/ 4837806 w 4868286"/>
              <a:gd name="connsiteY3" fmla="*/ 66675 h 3590925"/>
              <a:gd name="connsiteX4" fmla="*/ 4769715 w 4868286"/>
              <a:gd name="connsiteY4" fmla="*/ 1971674 h 3590925"/>
              <a:gd name="connsiteX5" fmla="*/ 4868286 w 4868286"/>
              <a:gd name="connsiteY5" fmla="*/ 3431014 h 3590925"/>
              <a:gd name="connsiteX6" fmla="*/ 4802839 w 4868286"/>
              <a:gd name="connsiteY6" fmla="*/ 3481387 h 3590925"/>
              <a:gd name="connsiteX7" fmla="*/ 4704565 w 4868286"/>
              <a:gd name="connsiteY7" fmla="*/ 3533775 h 3590925"/>
              <a:gd name="connsiteX8" fmla="*/ 3142357 w 4868286"/>
              <a:gd name="connsiteY8" fmla="*/ 3590925 h 3590925"/>
              <a:gd name="connsiteX9" fmla="*/ 0 w 4868286"/>
              <a:gd name="connsiteY9" fmla="*/ 3560445 h 3590925"/>
              <a:gd name="connsiteX10" fmla="*/ 94357 w 4868286"/>
              <a:gd name="connsiteY10" fmla="*/ 2028824 h 3590925"/>
              <a:gd name="connsiteX11" fmla="*/ 49863 w 4868286"/>
              <a:gd name="connsiteY11" fmla="*/ 1358900 h 3590925"/>
              <a:gd name="connsiteX12" fmla="*/ 126108 w 4868286"/>
              <a:gd name="connsiteY12" fmla="*/ 199916 h 3590925"/>
              <a:gd name="connsiteX13" fmla="*/ 171828 w 4868286"/>
              <a:gd name="connsiteY13" fmla="*/ 192296 h 3590925"/>
              <a:gd name="connsiteX14" fmla="*/ 1815163 w 4868286"/>
              <a:gd name="connsiteY14" fmla="*/ 165100 h 3590925"/>
              <a:gd name="connsiteX15" fmla="*/ 3078857 w 4868286"/>
              <a:gd name="connsiteY15" fmla="*/ 238124 h 3590925"/>
              <a:gd name="connsiteX16" fmla="*/ 4532964 w 4868286"/>
              <a:gd name="connsiteY16" fmla="*/ 228600 h 3590925"/>
              <a:gd name="connsiteX17" fmla="*/ 4704565 w 4868286"/>
              <a:gd name="connsiteY17" fmla="*/ 199916 h 3590925"/>
              <a:gd name="connsiteX18" fmla="*/ 4837806 w 4868286"/>
              <a:gd name="connsiteY18" fmla="*/ 66675 h 3590925"/>
              <a:gd name="connsiteX19" fmla="*/ 4653765 w 4868286"/>
              <a:gd name="connsiteY19" fmla="*/ 238016 h 3590925"/>
              <a:gd name="connsiteX20" fmla="*/ 4685362 w 4868286"/>
              <a:gd name="connsiteY20" fmla="*/ 1879600 h 3590925"/>
              <a:gd name="connsiteX21" fmla="*/ 4704565 w 4868286"/>
              <a:gd name="connsiteY21" fmla="*/ 3533775 h 3590925"/>
              <a:gd name="connsiteX0" fmla="*/ 126108 w 4868286"/>
              <a:gd name="connsiteY0" fmla="*/ 199916 h 3590925"/>
              <a:gd name="connsiteX1" fmla="*/ 4704565 w 4868286"/>
              <a:gd name="connsiteY1" fmla="*/ 199916 h 3590925"/>
              <a:gd name="connsiteX2" fmla="*/ 4704565 w 4868286"/>
              <a:gd name="connsiteY2" fmla="*/ 3533775 h 3590925"/>
              <a:gd name="connsiteX3" fmla="*/ 126108 w 4868286"/>
              <a:gd name="connsiteY3" fmla="*/ 3533775 h 3590925"/>
              <a:gd name="connsiteX4" fmla="*/ 126108 w 4868286"/>
              <a:gd name="connsiteY4" fmla="*/ 199916 h 3590925"/>
              <a:gd name="connsiteX0" fmla="*/ 4704565 w 4868286"/>
              <a:gd name="connsiteY0" fmla="*/ 199916 h 3590925"/>
              <a:gd name="connsiteX1" fmla="*/ 4837806 w 4868286"/>
              <a:gd name="connsiteY1" fmla="*/ 66675 h 3590925"/>
              <a:gd name="connsiteX2" fmla="*/ 4837806 w 4868286"/>
              <a:gd name="connsiteY2" fmla="*/ 3400534 h 3590925"/>
              <a:gd name="connsiteX3" fmla="*/ 4704565 w 4868286"/>
              <a:gd name="connsiteY3" fmla="*/ 3533775 h 3590925"/>
              <a:gd name="connsiteX4" fmla="*/ 4704565 w 4868286"/>
              <a:gd name="connsiteY4" fmla="*/ 199916 h 3590925"/>
              <a:gd name="connsiteX0" fmla="*/ 126108 w 4868286"/>
              <a:gd name="connsiteY0" fmla="*/ 199916 h 3590925"/>
              <a:gd name="connsiteX1" fmla="*/ 259349 w 4868286"/>
              <a:gd name="connsiteY1" fmla="*/ 66675 h 3590925"/>
              <a:gd name="connsiteX2" fmla="*/ 4837806 w 4868286"/>
              <a:gd name="connsiteY2" fmla="*/ 66675 h 3590925"/>
              <a:gd name="connsiteX3" fmla="*/ 4704565 w 4868286"/>
              <a:gd name="connsiteY3" fmla="*/ 199916 h 3590925"/>
              <a:gd name="connsiteX4" fmla="*/ 126108 w 4868286"/>
              <a:gd name="connsiteY4" fmla="*/ 199916 h 3590925"/>
              <a:gd name="connsiteX0" fmla="*/ 126108 w 4868286"/>
              <a:gd name="connsiteY0" fmla="*/ 199916 h 3590925"/>
              <a:gd name="connsiteX1" fmla="*/ 206009 w 4868286"/>
              <a:gd name="connsiteY1" fmla="*/ 28575 h 3590925"/>
              <a:gd name="connsiteX2" fmla="*/ 1599263 w 4868286"/>
              <a:gd name="connsiteY2" fmla="*/ 0 h 3590925"/>
              <a:gd name="connsiteX3" fmla="*/ 4837806 w 4868286"/>
              <a:gd name="connsiteY3" fmla="*/ 66675 h 3590925"/>
              <a:gd name="connsiteX4" fmla="*/ 4769715 w 4868286"/>
              <a:gd name="connsiteY4" fmla="*/ 1971674 h 3590925"/>
              <a:gd name="connsiteX5" fmla="*/ 4868286 w 4868286"/>
              <a:gd name="connsiteY5" fmla="*/ 3431014 h 3590925"/>
              <a:gd name="connsiteX6" fmla="*/ 4802839 w 4868286"/>
              <a:gd name="connsiteY6" fmla="*/ 3481387 h 3590925"/>
              <a:gd name="connsiteX7" fmla="*/ 4704565 w 4868286"/>
              <a:gd name="connsiteY7" fmla="*/ 3533775 h 3590925"/>
              <a:gd name="connsiteX8" fmla="*/ 3142357 w 4868286"/>
              <a:gd name="connsiteY8" fmla="*/ 3590925 h 3590925"/>
              <a:gd name="connsiteX9" fmla="*/ 0 w 4868286"/>
              <a:gd name="connsiteY9" fmla="*/ 3560445 h 3590925"/>
              <a:gd name="connsiteX10" fmla="*/ 94357 w 4868286"/>
              <a:gd name="connsiteY10" fmla="*/ 2028824 h 3590925"/>
              <a:gd name="connsiteX11" fmla="*/ 49863 w 4868286"/>
              <a:gd name="connsiteY11" fmla="*/ 1358900 h 3590925"/>
              <a:gd name="connsiteX12" fmla="*/ 126108 w 4868286"/>
              <a:gd name="connsiteY12" fmla="*/ 199916 h 3590925"/>
              <a:gd name="connsiteX13" fmla="*/ 171828 w 4868286"/>
              <a:gd name="connsiteY13" fmla="*/ 192296 h 3590925"/>
              <a:gd name="connsiteX14" fmla="*/ 1815163 w 4868286"/>
              <a:gd name="connsiteY14" fmla="*/ 165100 h 3590925"/>
              <a:gd name="connsiteX15" fmla="*/ 3078857 w 4868286"/>
              <a:gd name="connsiteY15" fmla="*/ 238124 h 3590925"/>
              <a:gd name="connsiteX16" fmla="*/ 4532964 w 4868286"/>
              <a:gd name="connsiteY16" fmla="*/ 228600 h 3590925"/>
              <a:gd name="connsiteX17" fmla="*/ 4704565 w 4868286"/>
              <a:gd name="connsiteY17" fmla="*/ 199916 h 3590925"/>
              <a:gd name="connsiteX18" fmla="*/ 4837806 w 4868286"/>
              <a:gd name="connsiteY18" fmla="*/ 66675 h 3590925"/>
              <a:gd name="connsiteX19" fmla="*/ 4653765 w 4868286"/>
              <a:gd name="connsiteY19" fmla="*/ 238016 h 3590925"/>
              <a:gd name="connsiteX20" fmla="*/ 4604974 w 4868286"/>
              <a:gd name="connsiteY20" fmla="*/ 1885950 h 3590925"/>
              <a:gd name="connsiteX21" fmla="*/ 4704565 w 4868286"/>
              <a:gd name="connsiteY21" fmla="*/ 3533775 h 3590925"/>
              <a:gd name="connsiteX0" fmla="*/ 126108 w 4868286"/>
              <a:gd name="connsiteY0" fmla="*/ 199916 h 3590925"/>
              <a:gd name="connsiteX1" fmla="*/ 4704565 w 4868286"/>
              <a:gd name="connsiteY1" fmla="*/ 199916 h 3590925"/>
              <a:gd name="connsiteX2" fmla="*/ 4704565 w 4868286"/>
              <a:gd name="connsiteY2" fmla="*/ 3533775 h 3590925"/>
              <a:gd name="connsiteX3" fmla="*/ 126108 w 4868286"/>
              <a:gd name="connsiteY3" fmla="*/ 3533775 h 3590925"/>
              <a:gd name="connsiteX4" fmla="*/ 126108 w 4868286"/>
              <a:gd name="connsiteY4" fmla="*/ 199916 h 3590925"/>
              <a:gd name="connsiteX0" fmla="*/ 4704565 w 4868286"/>
              <a:gd name="connsiteY0" fmla="*/ 199916 h 3590925"/>
              <a:gd name="connsiteX1" fmla="*/ 4837806 w 4868286"/>
              <a:gd name="connsiteY1" fmla="*/ 66675 h 3590925"/>
              <a:gd name="connsiteX2" fmla="*/ 4837806 w 4868286"/>
              <a:gd name="connsiteY2" fmla="*/ 3400534 h 3590925"/>
              <a:gd name="connsiteX3" fmla="*/ 4704565 w 4868286"/>
              <a:gd name="connsiteY3" fmla="*/ 3533775 h 3590925"/>
              <a:gd name="connsiteX4" fmla="*/ 4704565 w 4868286"/>
              <a:gd name="connsiteY4" fmla="*/ 199916 h 3590925"/>
              <a:gd name="connsiteX0" fmla="*/ 126108 w 4868286"/>
              <a:gd name="connsiteY0" fmla="*/ 199916 h 3590925"/>
              <a:gd name="connsiteX1" fmla="*/ 259349 w 4868286"/>
              <a:gd name="connsiteY1" fmla="*/ 66675 h 3590925"/>
              <a:gd name="connsiteX2" fmla="*/ 4837806 w 4868286"/>
              <a:gd name="connsiteY2" fmla="*/ 66675 h 3590925"/>
              <a:gd name="connsiteX3" fmla="*/ 4704565 w 4868286"/>
              <a:gd name="connsiteY3" fmla="*/ 199916 h 3590925"/>
              <a:gd name="connsiteX4" fmla="*/ 126108 w 4868286"/>
              <a:gd name="connsiteY4" fmla="*/ 199916 h 3590925"/>
              <a:gd name="connsiteX0" fmla="*/ 126108 w 4868286"/>
              <a:gd name="connsiteY0" fmla="*/ 199916 h 3590925"/>
              <a:gd name="connsiteX1" fmla="*/ 206009 w 4868286"/>
              <a:gd name="connsiteY1" fmla="*/ 28575 h 3590925"/>
              <a:gd name="connsiteX2" fmla="*/ 1599263 w 4868286"/>
              <a:gd name="connsiteY2" fmla="*/ 0 h 3590925"/>
              <a:gd name="connsiteX3" fmla="*/ 4837806 w 4868286"/>
              <a:gd name="connsiteY3" fmla="*/ 66675 h 3590925"/>
              <a:gd name="connsiteX4" fmla="*/ 4769715 w 4868286"/>
              <a:gd name="connsiteY4" fmla="*/ 1971674 h 3590925"/>
              <a:gd name="connsiteX5" fmla="*/ 4868286 w 4868286"/>
              <a:gd name="connsiteY5" fmla="*/ 3431014 h 3590925"/>
              <a:gd name="connsiteX6" fmla="*/ 4802839 w 4868286"/>
              <a:gd name="connsiteY6" fmla="*/ 3481387 h 3590925"/>
              <a:gd name="connsiteX7" fmla="*/ 4704565 w 4868286"/>
              <a:gd name="connsiteY7" fmla="*/ 3533775 h 3590925"/>
              <a:gd name="connsiteX8" fmla="*/ 3142357 w 4868286"/>
              <a:gd name="connsiteY8" fmla="*/ 3590925 h 3590925"/>
              <a:gd name="connsiteX9" fmla="*/ 0 w 4868286"/>
              <a:gd name="connsiteY9" fmla="*/ 3560445 h 3590925"/>
              <a:gd name="connsiteX10" fmla="*/ 158667 w 4868286"/>
              <a:gd name="connsiteY10" fmla="*/ 2028824 h 3590925"/>
              <a:gd name="connsiteX11" fmla="*/ 49863 w 4868286"/>
              <a:gd name="connsiteY11" fmla="*/ 1358900 h 3590925"/>
              <a:gd name="connsiteX12" fmla="*/ 126108 w 4868286"/>
              <a:gd name="connsiteY12" fmla="*/ 199916 h 3590925"/>
              <a:gd name="connsiteX13" fmla="*/ 171828 w 4868286"/>
              <a:gd name="connsiteY13" fmla="*/ 192296 h 3590925"/>
              <a:gd name="connsiteX14" fmla="*/ 1815163 w 4868286"/>
              <a:gd name="connsiteY14" fmla="*/ 165100 h 3590925"/>
              <a:gd name="connsiteX15" fmla="*/ 3078857 w 4868286"/>
              <a:gd name="connsiteY15" fmla="*/ 238124 h 3590925"/>
              <a:gd name="connsiteX16" fmla="*/ 4532964 w 4868286"/>
              <a:gd name="connsiteY16" fmla="*/ 228600 h 3590925"/>
              <a:gd name="connsiteX17" fmla="*/ 4704565 w 4868286"/>
              <a:gd name="connsiteY17" fmla="*/ 199916 h 3590925"/>
              <a:gd name="connsiteX18" fmla="*/ 4837806 w 4868286"/>
              <a:gd name="connsiteY18" fmla="*/ 66675 h 3590925"/>
              <a:gd name="connsiteX19" fmla="*/ 4653765 w 4868286"/>
              <a:gd name="connsiteY19" fmla="*/ 238016 h 3590925"/>
              <a:gd name="connsiteX20" fmla="*/ 4604974 w 4868286"/>
              <a:gd name="connsiteY20" fmla="*/ 1885950 h 3590925"/>
              <a:gd name="connsiteX21" fmla="*/ 4704565 w 4868286"/>
              <a:gd name="connsiteY21" fmla="*/ 3533775 h 3590925"/>
              <a:gd name="connsiteX0" fmla="*/ 126108 w 4868286"/>
              <a:gd name="connsiteY0" fmla="*/ 199916 h 3590925"/>
              <a:gd name="connsiteX1" fmla="*/ 4704565 w 4868286"/>
              <a:gd name="connsiteY1" fmla="*/ 199916 h 3590925"/>
              <a:gd name="connsiteX2" fmla="*/ 4704565 w 4868286"/>
              <a:gd name="connsiteY2" fmla="*/ 3533775 h 3590925"/>
              <a:gd name="connsiteX3" fmla="*/ 126108 w 4868286"/>
              <a:gd name="connsiteY3" fmla="*/ 3533775 h 3590925"/>
              <a:gd name="connsiteX4" fmla="*/ 126108 w 4868286"/>
              <a:gd name="connsiteY4" fmla="*/ 199916 h 3590925"/>
              <a:gd name="connsiteX0" fmla="*/ 4704565 w 4868286"/>
              <a:gd name="connsiteY0" fmla="*/ 199916 h 3590925"/>
              <a:gd name="connsiteX1" fmla="*/ 4837806 w 4868286"/>
              <a:gd name="connsiteY1" fmla="*/ 66675 h 3590925"/>
              <a:gd name="connsiteX2" fmla="*/ 4837806 w 4868286"/>
              <a:gd name="connsiteY2" fmla="*/ 3400534 h 3590925"/>
              <a:gd name="connsiteX3" fmla="*/ 4704565 w 4868286"/>
              <a:gd name="connsiteY3" fmla="*/ 3533775 h 3590925"/>
              <a:gd name="connsiteX4" fmla="*/ 4704565 w 4868286"/>
              <a:gd name="connsiteY4" fmla="*/ 199916 h 3590925"/>
              <a:gd name="connsiteX0" fmla="*/ 126108 w 4868286"/>
              <a:gd name="connsiteY0" fmla="*/ 199916 h 3590925"/>
              <a:gd name="connsiteX1" fmla="*/ 259349 w 4868286"/>
              <a:gd name="connsiteY1" fmla="*/ 66675 h 3590925"/>
              <a:gd name="connsiteX2" fmla="*/ 4837806 w 4868286"/>
              <a:gd name="connsiteY2" fmla="*/ 66675 h 3590925"/>
              <a:gd name="connsiteX3" fmla="*/ 4704565 w 4868286"/>
              <a:gd name="connsiteY3" fmla="*/ 199916 h 3590925"/>
              <a:gd name="connsiteX4" fmla="*/ 126108 w 4868286"/>
              <a:gd name="connsiteY4" fmla="*/ 199916 h 3590925"/>
              <a:gd name="connsiteX0" fmla="*/ 126108 w 4868286"/>
              <a:gd name="connsiteY0" fmla="*/ 199916 h 3590925"/>
              <a:gd name="connsiteX1" fmla="*/ 206009 w 4868286"/>
              <a:gd name="connsiteY1" fmla="*/ 28575 h 3590925"/>
              <a:gd name="connsiteX2" fmla="*/ 1599263 w 4868286"/>
              <a:gd name="connsiteY2" fmla="*/ 0 h 3590925"/>
              <a:gd name="connsiteX3" fmla="*/ 4837806 w 4868286"/>
              <a:gd name="connsiteY3" fmla="*/ 66675 h 3590925"/>
              <a:gd name="connsiteX4" fmla="*/ 4769715 w 4868286"/>
              <a:gd name="connsiteY4" fmla="*/ 1971674 h 3590925"/>
              <a:gd name="connsiteX5" fmla="*/ 4868286 w 4868286"/>
              <a:gd name="connsiteY5" fmla="*/ 3431014 h 3590925"/>
              <a:gd name="connsiteX6" fmla="*/ 4802839 w 4868286"/>
              <a:gd name="connsiteY6" fmla="*/ 3481387 h 3590925"/>
              <a:gd name="connsiteX7" fmla="*/ 4704565 w 4868286"/>
              <a:gd name="connsiteY7" fmla="*/ 3533775 h 3590925"/>
              <a:gd name="connsiteX8" fmla="*/ 3142357 w 4868286"/>
              <a:gd name="connsiteY8" fmla="*/ 3590925 h 3590925"/>
              <a:gd name="connsiteX9" fmla="*/ 0 w 4868286"/>
              <a:gd name="connsiteY9" fmla="*/ 3560445 h 3590925"/>
              <a:gd name="connsiteX10" fmla="*/ 158667 w 4868286"/>
              <a:gd name="connsiteY10" fmla="*/ 2028824 h 3590925"/>
              <a:gd name="connsiteX11" fmla="*/ 49863 w 4868286"/>
              <a:gd name="connsiteY11" fmla="*/ 1358900 h 3590925"/>
              <a:gd name="connsiteX12" fmla="*/ 126108 w 4868286"/>
              <a:gd name="connsiteY12" fmla="*/ 199916 h 3590925"/>
              <a:gd name="connsiteX13" fmla="*/ 171828 w 4868286"/>
              <a:gd name="connsiteY13" fmla="*/ 192296 h 3590925"/>
              <a:gd name="connsiteX14" fmla="*/ 1815163 w 4868286"/>
              <a:gd name="connsiteY14" fmla="*/ 228600 h 3590925"/>
              <a:gd name="connsiteX15" fmla="*/ 3078857 w 4868286"/>
              <a:gd name="connsiteY15" fmla="*/ 238124 h 3590925"/>
              <a:gd name="connsiteX16" fmla="*/ 4532964 w 4868286"/>
              <a:gd name="connsiteY16" fmla="*/ 228600 h 3590925"/>
              <a:gd name="connsiteX17" fmla="*/ 4704565 w 4868286"/>
              <a:gd name="connsiteY17" fmla="*/ 199916 h 3590925"/>
              <a:gd name="connsiteX18" fmla="*/ 4837806 w 4868286"/>
              <a:gd name="connsiteY18" fmla="*/ 66675 h 3590925"/>
              <a:gd name="connsiteX19" fmla="*/ 4653765 w 4868286"/>
              <a:gd name="connsiteY19" fmla="*/ 238016 h 3590925"/>
              <a:gd name="connsiteX20" fmla="*/ 4604974 w 4868286"/>
              <a:gd name="connsiteY20" fmla="*/ 1885950 h 3590925"/>
              <a:gd name="connsiteX21" fmla="*/ 4704565 w 4868286"/>
              <a:gd name="connsiteY21" fmla="*/ 3533775 h 3590925"/>
              <a:gd name="connsiteX0" fmla="*/ 126108 w 4868286"/>
              <a:gd name="connsiteY0" fmla="*/ 171341 h 3562350"/>
              <a:gd name="connsiteX1" fmla="*/ 4704565 w 4868286"/>
              <a:gd name="connsiteY1" fmla="*/ 171341 h 3562350"/>
              <a:gd name="connsiteX2" fmla="*/ 4704565 w 4868286"/>
              <a:gd name="connsiteY2" fmla="*/ 3505200 h 3562350"/>
              <a:gd name="connsiteX3" fmla="*/ 126108 w 4868286"/>
              <a:gd name="connsiteY3" fmla="*/ 3505200 h 3562350"/>
              <a:gd name="connsiteX4" fmla="*/ 126108 w 4868286"/>
              <a:gd name="connsiteY4" fmla="*/ 171341 h 3562350"/>
              <a:gd name="connsiteX0" fmla="*/ 4704565 w 4868286"/>
              <a:gd name="connsiteY0" fmla="*/ 171341 h 3562350"/>
              <a:gd name="connsiteX1" fmla="*/ 4837806 w 4868286"/>
              <a:gd name="connsiteY1" fmla="*/ 38100 h 3562350"/>
              <a:gd name="connsiteX2" fmla="*/ 4837806 w 4868286"/>
              <a:gd name="connsiteY2" fmla="*/ 3371959 h 3562350"/>
              <a:gd name="connsiteX3" fmla="*/ 4704565 w 4868286"/>
              <a:gd name="connsiteY3" fmla="*/ 3505200 h 3562350"/>
              <a:gd name="connsiteX4" fmla="*/ 4704565 w 4868286"/>
              <a:gd name="connsiteY4" fmla="*/ 171341 h 3562350"/>
              <a:gd name="connsiteX0" fmla="*/ 126108 w 4868286"/>
              <a:gd name="connsiteY0" fmla="*/ 171341 h 3562350"/>
              <a:gd name="connsiteX1" fmla="*/ 259349 w 4868286"/>
              <a:gd name="connsiteY1" fmla="*/ 38100 h 3562350"/>
              <a:gd name="connsiteX2" fmla="*/ 4837806 w 4868286"/>
              <a:gd name="connsiteY2" fmla="*/ 38100 h 3562350"/>
              <a:gd name="connsiteX3" fmla="*/ 4704565 w 4868286"/>
              <a:gd name="connsiteY3" fmla="*/ 171341 h 3562350"/>
              <a:gd name="connsiteX4" fmla="*/ 126108 w 4868286"/>
              <a:gd name="connsiteY4" fmla="*/ 171341 h 3562350"/>
              <a:gd name="connsiteX0" fmla="*/ 126108 w 4868286"/>
              <a:gd name="connsiteY0" fmla="*/ 171341 h 3562350"/>
              <a:gd name="connsiteX1" fmla="*/ 206009 w 4868286"/>
              <a:gd name="connsiteY1" fmla="*/ 0 h 3562350"/>
              <a:gd name="connsiteX2" fmla="*/ 1599263 w 4868286"/>
              <a:gd name="connsiteY2" fmla="*/ 9525 h 3562350"/>
              <a:gd name="connsiteX3" fmla="*/ 4837806 w 4868286"/>
              <a:gd name="connsiteY3" fmla="*/ 38100 h 3562350"/>
              <a:gd name="connsiteX4" fmla="*/ 4769715 w 4868286"/>
              <a:gd name="connsiteY4" fmla="*/ 1943099 h 3562350"/>
              <a:gd name="connsiteX5" fmla="*/ 4868286 w 4868286"/>
              <a:gd name="connsiteY5" fmla="*/ 3402439 h 3562350"/>
              <a:gd name="connsiteX6" fmla="*/ 4802839 w 4868286"/>
              <a:gd name="connsiteY6" fmla="*/ 3452812 h 3562350"/>
              <a:gd name="connsiteX7" fmla="*/ 4704565 w 4868286"/>
              <a:gd name="connsiteY7" fmla="*/ 3505200 h 3562350"/>
              <a:gd name="connsiteX8" fmla="*/ 3142357 w 4868286"/>
              <a:gd name="connsiteY8" fmla="*/ 3562350 h 3562350"/>
              <a:gd name="connsiteX9" fmla="*/ 0 w 4868286"/>
              <a:gd name="connsiteY9" fmla="*/ 3531870 h 3562350"/>
              <a:gd name="connsiteX10" fmla="*/ 158667 w 4868286"/>
              <a:gd name="connsiteY10" fmla="*/ 2000249 h 3562350"/>
              <a:gd name="connsiteX11" fmla="*/ 49863 w 4868286"/>
              <a:gd name="connsiteY11" fmla="*/ 1330325 h 3562350"/>
              <a:gd name="connsiteX12" fmla="*/ 126108 w 4868286"/>
              <a:gd name="connsiteY12" fmla="*/ 171341 h 3562350"/>
              <a:gd name="connsiteX13" fmla="*/ 171828 w 4868286"/>
              <a:gd name="connsiteY13" fmla="*/ 163721 h 3562350"/>
              <a:gd name="connsiteX14" fmla="*/ 1815163 w 4868286"/>
              <a:gd name="connsiteY14" fmla="*/ 200025 h 3562350"/>
              <a:gd name="connsiteX15" fmla="*/ 3078857 w 4868286"/>
              <a:gd name="connsiteY15" fmla="*/ 209549 h 3562350"/>
              <a:gd name="connsiteX16" fmla="*/ 4532964 w 4868286"/>
              <a:gd name="connsiteY16" fmla="*/ 200025 h 3562350"/>
              <a:gd name="connsiteX17" fmla="*/ 4704565 w 4868286"/>
              <a:gd name="connsiteY17" fmla="*/ 171341 h 3562350"/>
              <a:gd name="connsiteX18" fmla="*/ 4837806 w 4868286"/>
              <a:gd name="connsiteY18" fmla="*/ 38100 h 3562350"/>
              <a:gd name="connsiteX19" fmla="*/ 4653765 w 4868286"/>
              <a:gd name="connsiteY19" fmla="*/ 209441 h 3562350"/>
              <a:gd name="connsiteX20" fmla="*/ 4604974 w 4868286"/>
              <a:gd name="connsiteY20" fmla="*/ 1857375 h 3562350"/>
              <a:gd name="connsiteX21" fmla="*/ 4704565 w 4868286"/>
              <a:gd name="connsiteY21" fmla="*/ 3505200 h 3562350"/>
              <a:gd name="connsiteX0" fmla="*/ 126108 w 4868286"/>
              <a:gd name="connsiteY0" fmla="*/ 171341 h 3562350"/>
              <a:gd name="connsiteX1" fmla="*/ 4704565 w 4868286"/>
              <a:gd name="connsiteY1" fmla="*/ 171341 h 3562350"/>
              <a:gd name="connsiteX2" fmla="*/ 4704565 w 4868286"/>
              <a:gd name="connsiteY2" fmla="*/ 3505200 h 3562350"/>
              <a:gd name="connsiteX3" fmla="*/ 126108 w 4868286"/>
              <a:gd name="connsiteY3" fmla="*/ 3505200 h 3562350"/>
              <a:gd name="connsiteX4" fmla="*/ 126108 w 4868286"/>
              <a:gd name="connsiteY4" fmla="*/ 171341 h 3562350"/>
              <a:gd name="connsiteX0" fmla="*/ 4704565 w 4868286"/>
              <a:gd name="connsiteY0" fmla="*/ 171341 h 3562350"/>
              <a:gd name="connsiteX1" fmla="*/ 4837806 w 4868286"/>
              <a:gd name="connsiteY1" fmla="*/ 38100 h 3562350"/>
              <a:gd name="connsiteX2" fmla="*/ 4837806 w 4868286"/>
              <a:gd name="connsiteY2" fmla="*/ 3371959 h 3562350"/>
              <a:gd name="connsiteX3" fmla="*/ 4704565 w 4868286"/>
              <a:gd name="connsiteY3" fmla="*/ 3505200 h 3562350"/>
              <a:gd name="connsiteX4" fmla="*/ 4704565 w 4868286"/>
              <a:gd name="connsiteY4" fmla="*/ 171341 h 3562350"/>
              <a:gd name="connsiteX0" fmla="*/ 126108 w 4868286"/>
              <a:gd name="connsiteY0" fmla="*/ 171341 h 3562350"/>
              <a:gd name="connsiteX1" fmla="*/ 259349 w 4868286"/>
              <a:gd name="connsiteY1" fmla="*/ 38100 h 3562350"/>
              <a:gd name="connsiteX2" fmla="*/ 4837806 w 4868286"/>
              <a:gd name="connsiteY2" fmla="*/ 38100 h 3562350"/>
              <a:gd name="connsiteX3" fmla="*/ 4704565 w 4868286"/>
              <a:gd name="connsiteY3" fmla="*/ 171341 h 3562350"/>
              <a:gd name="connsiteX4" fmla="*/ 126108 w 4868286"/>
              <a:gd name="connsiteY4" fmla="*/ 171341 h 3562350"/>
              <a:gd name="connsiteX0" fmla="*/ 126108 w 4868286"/>
              <a:gd name="connsiteY0" fmla="*/ 171341 h 3562350"/>
              <a:gd name="connsiteX1" fmla="*/ 206009 w 4868286"/>
              <a:gd name="connsiteY1" fmla="*/ 0 h 3562350"/>
              <a:gd name="connsiteX2" fmla="*/ 1599263 w 4868286"/>
              <a:gd name="connsiteY2" fmla="*/ 9525 h 3562350"/>
              <a:gd name="connsiteX3" fmla="*/ 4837806 w 4868286"/>
              <a:gd name="connsiteY3" fmla="*/ 38100 h 3562350"/>
              <a:gd name="connsiteX4" fmla="*/ 4769715 w 4868286"/>
              <a:gd name="connsiteY4" fmla="*/ 1943099 h 3562350"/>
              <a:gd name="connsiteX5" fmla="*/ 4868286 w 4868286"/>
              <a:gd name="connsiteY5" fmla="*/ 3402439 h 3562350"/>
              <a:gd name="connsiteX6" fmla="*/ 4802839 w 4868286"/>
              <a:gd name="connsiteY6" fmla="*/ 3452812 h 3562350"/>
              <a:gd name="connsiteX7" fmla="*/ 4704565 w 4868286"/>
              <a:gd name="connsiteY7" fmla="*/ 3505200 h 3562350"/>
              <a:gd name="connsiteX8" fmla="*/ 3142357 w 4868286"/>
              <a:gd name="connsiteY8" fmla="*/ 3562350 h 3562350"/>
              <a:gd name="connsiteX9" fmla="*/ 1817981 w 4868286"/>
              <a:gd name="connsiteY9" fmla="*/ 3557305 h 3562350"/>
              <a:gd name="connsiteX10" fmla="*/ 0 w 4868286"/>
              <a:gd name="connsiteY10" fmla="*/ 3531870 h 3562350"/>
              <a:gd name="connsiteX11" fmla="*/ 158667 w 4868286"/>
              <a:gd name="connsiteY11" fmla="*/ 2000249 h 3562350"/>
              <a:gd name="connsiteX12" fmla="*/ 49863 w 4868286"/>
              <a:gd name="connsiteY12" fmla="*/ 1330325 h 3562350"/>
              <a:gd name="connsiteX13" fmla="*/ 126108 w 4868286"/>
              <a:gd name="connsiteY13" fmla="*/ 171341 h 3562350"/>
              <a:gd name="connsiteX14" fmla="*/ 171828 w 4868286"/>
              <a:gd name="connsiteY14" fmla="*/ 163721 h 3562350"/>
              <a:gd name="connsiteX15" fmla="*/ 1815163 w 4868286"/>
              <a:gd name="connsiteY15" fmla="*/ 200025 h 3562350"/>
              <a:gd name="connsiteX16" fmla="*/ 3078857 w 4868286"/>
              <a:gd name="connsiteY16" fmla="*/ 209549 h 3562350"/>
              <a:gd name="connsiteX17" fmla="*/ 4532964 w 4868286"/>
              <a:gd name="connsiteY17" fmla="*/ 200025 h 3562350"/>
              <a:gd name="connsiteX18" fmla="*/ 4704565 w 4868286"/>
              <a:gd name="connsiteY18" fmla="*/ 171341 h 3562350"/>
              <a:gd name="connsiteX19" fmla="*/ 4837806 w 4868286"/>
              <a:gd name="connsiteY19" fmla="*/ 38100 h 3562350"/>
              <a:gd name="connsiteX20" fmla="*/ 4653765 w 4868286"/>
              <a:gd name="connsiteY20" fmla="*/ 209441 h 3562350"/>
              <a:gd name="connsiteX21" fmla="*/ 4604974 w 4868286"/>
              <a:gd name="connsiteY21" fmla="*/ 1857375 h 3562350"/>
              <a:gd name="connsiteX22" fmla="*/ 4704565 w 4868286"/>
              <a:gd name="connsiteY22" fmla="*/ 350520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68286" h="3562350" stroke="0" extrusionOk="0">
                <a:moveTo>
                  <a:pt x="126108" y="171341"/>
                </a:moveTo>
                <a:lnTo>
                  <a:pt x="4704565" y="171341"/>
                </a:lnTo>
                <a:lnTo>
                  <a:pt x="4704565" y="3505200"/>
                </a:lnTo>
                <a:lnTo>
                  <a:pt x="126108" y="3505200"/>
                </a:lnTo>
                <a:lnTo>
                  <a:pt x="126108" y="171341"/>
                </a:lnTo>
                <a:close/>
              </a:path>
              <a:path w="4868286" h="3562350" fill="darkenLess" stroke="0" extrusionOk="0">
                <a:moveTo>
                  <a:pt x="4704565" y="171341"/>
                </a:moveTo>
                <a:lnTo>
                  <a:pt x="4837806" y="38100"/>
                </a:lnTo>
                <a:lnTo>
                  <a:pt x="4837806" y="3371959"/>
                </a:lnTo>
                <a:lnTo>
                  <a:pt x="4704565" y="3505200"/>
                </a:lnTo>
                <a:lnTo>
                  <a:pt x="4704565" y="171341"/>
                </a:lnTo>
                <a:close/>
              </a:path>
              <a:path w="4868286" h="3562350" fill="lightenLess" stroke="0" extrusionOk="0">
                <a:moveTo>
                  <a:pt x="126108" y="171341"/>
                </a:moveTo>
                <a:lnTo>
                  <a:pt x="259349" y="38100"/>
                </a:lnTo>
                <a:lnTo>
                  <a:pt x="4837806" y="38100"/>
                </a:lnTo>
                <a:lnTo>
                  <a:pt x="4704565" y="171341"/>
                </a:lnTo>
                <a:lnTo>
                  <a:pt x="126108" y="171341"/>
                </a:lnTo>
                <a:close/>
              </a:path>
              <a:path w="4868286" h="3562350" fill="none" extrusionOk="0">
                <a:moveTo>
                  <a:pt x="126108" y="171341"/>
                </a:moveTo>
                <a:lnTo>
                  <a:pt x="206009" y="0"/>
                </a:lnTo>
                <a:lnTo>
                  <a:pt x="1599263" y="9525"/>
                </a:lnTo>
                <a:lnTo>
                  <a:pt x="4837806" y="38100"/>
                </a:lnTo>
                <a:cubicBezTo>
                  <a:pt x="4844156" y="666750"/>
                  <a:pt x="4763365" y="1314449"/>
                  <a:pt x="4769715" y="1943099"/>
                </a:cubicBezTo>
                <a:lnTo>
                  <a:pt x="4868286" y="3402439"/>
                </a:lnTo>
                <a:cubicBezTo>
                  <a:pt x="4848693" y="3423040"/>
                  <a:pt x="4822432" y="3432211"/>
                  <a:pt x="4802839" y="3452812"/>
                </a:cubicBezTo>
                <a:lnTo>
                  <a:pt x="4704565" y="3505200"/>
                </a:lnTo>
                <a:cubicBezTo>
                  <a:pt x="4234629" y="3507317"/>
                  <a:pt x="3612293" y="3560233"/>
                  <a:pt x="3142357" y="3562350"/>
                </a:cubicBezTo>
                <a:lnTo>
                  <a:pt x="1817981" y="3557305"/>
                </a:lnTo>
                <a:lnTo>
                  <a:pt x="0" y="3531870"/>
                </a:lnTo>
                <a:cubicBezTo>
                  <a:pt x="2116" y="3030220"/>
                  <a:pt x="156551" y="2501899"/>
                  <a:pt x="158667" y="2000249"/>
                </a:cubicBezTo>
                <a:cubicBezTo>
                  <a:pt x="160769" y="1776941"/>
                  <a:pt x="47761" y="1553633"/>
                  <a:pt x="49863" y="1330325"/>
                </a:cubicBezTo>
                <a:lnTo>
                  <a:pt x="126108" y="171341"/>
                </a:lnTo>
                <a:close/>
                <a:moveTo>
                  <a:pt x="171828" y="163721"/>
                </a:moveTo>
                <a:lnTo>
                  <a:pt x="1815163" y="200025"/>
                </a:lnTo>
                <a:lnTo>
                  <a:pt x="3078857" y="209549"/>
                </a:lnTo>
                <a:lnTo>
                  <a:pt x="4532964" y="200025"/>
                </a:lnTo>
                <a:lnTo>
                  <a:pt x="4704565" y="171341"/>
                </a:lnTo>
                <a:lnTo>
                  <a:pt x="4837806" y="38100"/>
                </a:lnTo>
                <a:moveTo>
                  <a:pt x="4653765" y="209441"/>
                </a:moveTo>
                <a:cubicBezTo>
                  <a:pt x="4660064" y="765102"/>
                  <a:pt x="4598675" y="1301714"/>
                  <a:pt x="4604974" y="1857375"/>
                </a:cubicBezTo>
                <a:lnTo>
                  <a:pt x="4704565" y="3505200"/>
                </a:ln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立方体 4">
            <a:extLst>
              <a:ext uri="{FF2B5EF4-FFF2-40B4-BE49-F238E27FC236}">
                <a16:creationId xmlns:a16="http://schemas.microsoft.com/office/drawing/2014/main" id="{52F394C6-4BB6-4A41-9D86-2613826B236C}"/>
              </a:ext>
            </a:extLst>
          </p:cNvPr>
          <p:cNvSpPr/>
          <p:nvPr/>
        </p:nvSpPr>
        <p:spPr>
          <a:xfrm flipH="1" flipV="1">
            <a:off x="5825652" y="1341161"/>
            <a:ext cx="4680000" cy="4701599"/>
          </a:xfrm>
          <a:custGeom>
            <a:avLst/>
            <a:gdLst>
              <a:gd name="connsiteX0" fmla="*/ 0 w 4711698"/>
              <a:gd name="connsiteY0" fmla="*/ 133241 h 3467100"/>
              <a:gd name="connsiteX1" fmla="*/ 4578457 w 4711698"/>
              <a:gd name="connsiteY1" fmla="*/ 133241 h 3467100"/>
              <a:gd name="connsiteX2" fmla="*/ 4578457 w 4711698"/>
              <a:gd name="connsiteY2" fmla="*/ 3467100 h 3467100"/>
              <a:gd name="connsiteX3" fmla="*/ 0 w 4711698"/>
              <a:gd name="connsiteY3" fmla="*/ 3467100 h 3467100"/>
              <a:gd name="connsiteX4" fmla="*/ 0 w 4711698"/>
              <a:gd name="connsiteY4" fmla="*/ 133241 h 3467100"/>
              <a:gd name="connsiteX0" fmla="*/ 4578457 w 4711698"/>
              <a:gd name="connsiteY0" fmla="*/ 133241 h 3467100"/>
              <a:gd name="connsiteX1" fmla="*/ 4711698 w 4711698"/>
              <a:gd name="connsiteY1" fmla="*/ 0 h 3467100"/>
              <a:gd name="connsiteX2" fmla="*/ 4711698 w 4711698"/>
              <a:gd name="connsiteY2" fmla="*/ 3333859 h 3467100"/>
              <a:gd name="connsiteX3" fmla="*/ 4578457 w 4711698"/>
              <a:gd name="connsiteY3" fmla="*/ 3467100 h 3467100"/>
              <a:gd name="connsiteX4" fmla="*/ 4578457 w 4711698"/>
              <a:gd name="connsiteY4" fmla="*/ 133241 h 3467100"/>
              <a:gd name="connsiteX0" fmla="*/ 0 w 4711698"/>
              <a:gd name="connsiteY0" fmla="*/ 133241 h 3467100"/>
              <a:gd name="connsiteX1" fmla="*/ 133241 w 4711698"/>
              <a:gd name="connsiteY1" fmla="*/ 0 h 3467100"/>
              <a:gd name="connsiteX2" fmla="*/ 4711698 w 4711698"/>
              <a:gd name="connsiteY2" fmla="*/ 0 h 3467100"/>
              <a:gd name="connsiteX3" fmla="*/ 4578457 w 4711698"/>
              <a:gd name="connsiteY3" fmla="*/ 133241 h 3467100"/>
              <a:gd name="connsiteX4" fmla="*/ 0 w 4711698"/>
              <a:gd name="connsiteY4" fmla="*/ 133241 h 3467100"/>
              <a:gd name="connsiteX0" fmla="*/ 0 w 4711698"/>
              <a:gd name="connsiteY0" fmla="*/ 133241 h 3467100"/>
              <a:gd name="connsiteX1" fmla="*/ 133241 w 4711698"/>
              <a:gd name="connsiteY1" fmla="*/ 0 h 3467100"/>
              <a:gd name="connsiteX2" fmla="*/ 4711698 w 4711698"/>
              <a:gd name="connsiteY2" fmla="*/ 0 h 3467100"/>
              <a:gd name="connsiteX3" fmla="*/ 4711698 w 4711698"/>
              <a:gd name="connsiteY3" fmla="*/ 3333859 h 3467100"/>
              <a:gd name="connsiteX4" fmla="*/ 4578457 w 4711698"/>
              <a:gd name="connsiteY4" fmla="*/ 3467100 h 3467100"/>
              <a:gd name="connsiteX5" fmla="*/ 0 w 4711698"/>
              <a:gd name="connsiteY5" fmla="*/ 3467100 h 3467100"/>
              <a:gd name="connsiteX6" fmla="*/ 0 w 4711698"/>
              <a:gd name="connsiteY6" fmla="*/ 133241 h 3467100"/>
              <a:gd name="connsiteX7" fmla="*/ 0 w 4711698"/>
              <a:gd name="connsiteY7" fmla="*/ 133241 h 3467100"/>
              <a:gd name="connsiteX8" fmla="*/ 4578457 w 4711698"/>
              <a:gd name="connsiteY8" fmla="*/ 133241 h 3467100"/>
              <a:gd name="connsiteX9" fmla="*/ 4711698 w 4711698"/>
              <a:gd name="connsiteY9" fmla="*/ 0 h 3467100"/>
              <a:gd name="connsiteX10" fmla="*/ 4578457 w 4711698"/>
              <a:gd name="connsiteY10" fmla="*/ 133241 h 3467100"/>
              <a:gd name="connsiteX11" fmla="*/ 4578457 w 4711698"/>
              <a:gd name="connsiteY11" fmla="*/ 3467100 h 3467100"/>
              <a:gd name="connsiteX0" fmla="*/ 0 w 4711698"/>
              <a:gd name="connsiteY0" fmla="*/ 133241 h 3467133"/>
              <a:gd name="connsiteX1" fmla="*/ 4578457 w 4711698"/>
              <a:gd name="connsiteY1" fmla="*/ 133241 h 3467133"/>
              <a:gd name="connsiteX2" fmla="*/ 4578457 w 4711698"/>
              <a:gd name="connsiteY2" fmla="*/ 3467100 h 3467133"/>
              <a:gd name="connsiteX3" fmla="*/ 0 w 4711698"/>
              <a:gd name="connsiteY3" fmla="*/ 3467100 h 3467133"/>
              <a:gd name="connsiteX4" fmla="*/ 0 w 4711698"/>
              <a:gd name="connsiteY4" fmla="*/ 133241 h 3467133"/>
              <a:gd name="connsiteX0" fmla="*/ 4578457 w 4711698"/>
              <a:gd name="connsiteY0" fmla="*/ 133241 h 3467133"/>
              <a:gd name="connsiteX1" fmla="*/ 4711698 w 4711698"/>
              <a:gd name="connsiteY1" fmla="*/ 0 h 3467133"/>
              <a:gd name="connsiteX2" fmla="*/ 4711698 w 4711698"/>
              <a:gd name="connsiteY2" fmla="*/ 3333859 h 3467133"/>
              <a:gd name="connsiteX3" fmla="*/ 4578457 w 4711698"/>
              <a:gd name="connsiteY3" fmla="*/ 3467100 h 3467133"/>
              <a:gd name="connsiteX4" fmla="*/ 4578457 w 4711698"/>
              <a:gd name="connsiteY4" fmla="*/ 133241 h 3467133"/>
              <a:gd name="connsiteX0" fmla="*/ 0 w 4711698"/>
              <a:gd name="connsiteY0" fmla="*/ 133241 h 3467133"/>
              <a:gd name="connsiteX1" fmla="*/ 133241 w 4711698"/>
              <a:gd name="connsiteY1" fmla="*/ 0 h 3467133"/>
              <a:gd name="connsiteX2" fmla="*/ 4711698 w 4711698"/>
              <a:gd name="connsiteY2" fmla="*/ 0 h 3467133"/>
              <a:gd name="connsiteX3" fmla="*/ 4578457 w 4711698"/>
              <a:gd name="connsiteY3" fmla="*/ 133241 h 3467133"/>
              <a:gd name="connsiteX4" fmla="*/ 0 w 4711698"/>
              <a:gd name="connsiteY4" fmla="*/ 133241 h 3467133"/>
              <a:gd name="connsiteX0" fmla="*/ 0 w 4711698"/>
              <a:gd name="connsiteY0" fmla="*/ 133241 h 3467133"/>
              <a:gd name="connsiteX1" fmla="*/ 133241 w 4711698"/>
              <a:gd name="connsiteY1" fmla="*/ 0 h 3467133"/>
              <a:gd name="connsiteX2" fmla="*/ 4711698 w 4711698"/>
              <a:gd name="connsiteY2" fmla="*/ 0 h 3467133"/>
              <a:gd name="connsiteX3" fmla="*/ 4711698 w 4711698"/>
              <a:gd name="connsiteY3" fmla="*/ 3333859 h 3467133"/>
              <a:gd name="connsiteX4" fmla="*/ 4578457 w 4711698"/>
              <a:gd name="connsiteY4" fmla="*/ 3467100 h 3467133"/>
              <a:gd name="connsiteX5" fmla="*/ 3079749 w 4711698"/>
              <a:gd name="connsiteY5" fmla="*/ 3371850 h 3467133"/>
              <a:gd name="connsiteX6" fmla="*/ 0 w 4711698"/>
              <a:gd name="connsiteY6" fmla="*/ 3467100 h 3467133"/>
              <a:gd name="connsiteX7" fmla="*/ 0 w 4711698"/>
              <a:gd name="connsiteY7" fmla="*/ 133241 h 3467133"/>
              <a:gd name="connsiteX8" fmla="*/ 0 w 4711698"/>
              <a:gd name="connsiteY8" fmla="*/ 133241 h 3467133"/>
              <a:gd name="connsiteX9" fmla="*/ 4578457 w 4711698"/>
              <a:gd name="connsiteY9" fmla="*/ 133241 h 3467133"/>
              <a:gd name="connsiteX10" fmla="*/ 4711698 w 4711698"/>
              <a:gd name="connsiteY10" fmla="*/ 0 h 3467133"/>
              <a:gd name="connsiteX11" fmla="*/ 4578457 w 4711698"/>
              <a:gd name="connsiteY11" fmla="*/ 133241 h 3467133"/>
              <a:gd name="connsiteX12" fmla="*/ 4578457 w 4711698"/>
              <a:gd name="connsiteY12" fmla="*/ 3467100 h 3467133"/>
              <a:gd name="connsiteX0" fmla="*/ 31840 w 4743538"/>
              <a:gd name="connsiteY0" fmla="*/ 133241 h 3467133"/>
              <a:gd name="connsiteX1" fmla="*/ 4610297 w 4743538"/>
              <a:gd name="connsiteY1" fmla="*/ 133241 h 3467133"/>
              <a:gd name="connsiteX2" fmla="*/ 4610297 w 4743538"/>
              <a:gd name="connsiteY2" fmla="*/ 3467100 h 3467133"/>
              <a:gd name="connsiteX3" fmla="*/ 31840 w 4743538"/>
              <a:gd name="connsiteY3" fmla="*/ 3467100 h 3467133"/>
              <a:gd name="connsiteX4" fmla="*/ 31840 w 4743538"/>
              <a:gd name="connsiteY4" fmla="*/ 133241 h 3467133"/>
              <a:gd name="connsiteX0" fmla="*/ 4610297 w 4743538"/>
              <a:gd name="connsiteY0" fmla="*/ 133241 h 3467133"/>
              <a:gd name="connsiteX1" fmla="*/ 4743538 w 4743538"/>
              <a:gd name="connsiteY1" fmla="*/ 0 h 3467133"/>
              <a:gd name="connsiteX2" fmla="*/ 4743538 w 4743538"/>
              <a:gd name="connsiteY2" fmla="*/ 3333859 h 3467133"/>
              <a:gd name="connsiteX3" fmla="*/ 4610297 w 4743538"/>
              <a:gd name="connsiteY3" fmla="*/ 3467100 h 3467133"/>
              <a:gd name="connsiteX4" fmla="*/ 4610297 w 4743538"/>
              <a:gd name="connsiteY4" fmla="*/ 133241 h 3467133"/>
              <a:gd name="connsiteX0" fmla="*/ 31840 w 4743538"/>
              <a:gd name="connsiteY0" fmla="*/ 133241 h 3467133"/>
              <a:gd name="connsiteX1" fmla="*/ 165081 w 4743538"/>
              <a:gd name="connsiteY1" fmla="*/ 0 h 3467133"/>
              <a:gd name="connsiteX2" fmla="*/ 4743538 w 4743538"/>
              <a:gd name="connsiteY2" fmla="*/ 0 h 3467133"/>
              <a:gd name="connsiteX3" fmla="*/ 4610297 w 4743538"/>
              <a:gd name="connsiteY3" fmla="*/ 133241 h 3467133"/>
              <a:gd name="connsiteX4" fmla="*/ 31840 w 4743538"/>
              <a:gd name="connsiteY4" fmla="*/ 133241 h 3467133"/>
              <a:gd name="connsiteX0" fmla="*/ 31840 w 4743538"/>
              <a:gd name="connsiteY0" fmla="*/ 133241 h 3467133"/>
              <a:gd name="connsiteX1" fmla="*/ 165081 w 4743538"/>
              <a:gd name="connsiteY1" fmla="*/ 0 h 3467133"/>
              <a:gd name="connsiteX2" fmla="*/ 4743538 w 4743538"/>
              <a:gd name="connsiteY2" fmla="*/ 0 h 3467133"/>
              <a:gd name="connsiteX3" fmla="*/ 4743538 w 4743538"/>
              <a:gd name="connsiteY3" fmla="*/ 3333859 h 3467133"/>
              <a:gd name="connsiteX4" fmla="*/ 4610297 w 4743538"/>
              <a:gd name="connsiteY4" fmla="*/ 3467100 h 3467133"/>
              <a:gd name="connsiteX5" fmla="*/ 3111589 w 4743538"/>
              <a:gd name="connsiteY5" fmla="*/ 3371850 h 3467133"/>
              <a:gd name="connsiteX6" fmla="*/ 31840 w 4743538"/>
              <a:gd name="connsiteY6" fmla="*/ 3467100 h 3467133"/>
              <a:gd name="connsiteX7" fmla="*/ 89 w 4743538"/>
              <a:gd name="connsiteY7" fmla="*/ 1962149 h 3467133"/>
              <a:gd name="connsiteX8" fmla="*/ 31840 w 4743538"/>
              <a:gd name="connsiteY8" fmla="*/ 133241 h 3467133"/>
              <a:gd name="connsiteX9" fmla="*/ 31840 w 4743538"/>
              <a:gd name="connsiteY9" fmla="*/ 133241 h 3467133"/>
              <a:gd name="connsiteX10" fmla="*/ 4610297 w 4743538"/>
              <a:gd name="connsiteY10" fmla="*/ 133241 h 3467133"/>
              <a:gd name="connsiteX11" fmla="*/ 4743538 w 4743538"/>
              <a:gd name="connsiteY11" fmla="*/ 0 h 3467133"/>
              <a:gd name="connsiteX12" fmla="*/ 4610297 w 4743538"/>
              <a:gd name="connsiteY12" fmla="*/ 133241 h 3467133"/>
              <a:gd name="connsiteX13" fmla="*/ 4610297 w 4743538"/>
              <a:gd name="connsiteY13" fmla="*/ 3467100 h 3467133"/>
              <a:gd name="connsiteX0" fmla="*/ 31840 w 4743538"/>
              <a:gd name="connsiteY0" fmla="*/ 133241 h 3467133"/>
              <a:gd name="connsiteX1" fmla="*/ 4610297 w 4743538"/>
              <a:gd name="connsiteY1" fmla="*/ 133241 h 3467133"/>
              <a:gd name="connsiteX2" fmla="*/ 4610297 w 4743538"/>
              <a:gd name="connsiteY2" fmla="*/ 3467100 h 3467133"/>
              <a:gd name="connsiteX3" fmla="*/ 31840 w 4743538"/>
              <a:gd name="connsiteY3" fmla="*/ 3467100 h 3467133"/>
              <a:gd name="connsiteX4" fmla="*/ 31840 w 4743538"/>
              <a:gd name="connsiteY4" fmla="*/ 133241 h 3467133"/>
              <a:gd name="connsiteX0" fmla="*/ 4610297 w 4743538"/>
              <a:gd name="connsiteY0" fmla="*/ 133241 h 3467133"/>
              <a:gd name="connsiteX1" fmla="*/ 4743538 w 4743538"/>
              <a:gd name="connsiteY1" fmla="*/ 0 h 3467133"/>
              <a:gd name="connsiteX2" fmla="*/ 4743538 w 4743538"/>
              <a:gd name="connsiteY2" fmla="*/ 3333859 h 3467133"/>
              <a:gd name="connsiteX3" fmla="*/ 4610297 w 4743538"/>
              <a:gd name="connsiteY3" fmla="*/ 3467100 h 3467133"/>
              <a:gd name="connsiteX4" fmla="*/ 4610297 w 4743538"/>
              <a:gd name="connsiteY4" fmla="*/ 133241 h 3467133"/>
              <a:gd name="connsiteX0" fmla="*/ 31840 w 4743538"/>
              <a:gd name="connsiteY0" fmla="*/ 133241 h 3467133"/>
              <a:gd name="connsiteX1" fmla="*/ 165081 w 4743538"/>
              <a:gd name="connsiteY1" fmla="*/ 0 h 3467133"/>
              <a:gd name="connsiteX2" fmla="*/ 4743538 w 4743538"/>
              <a:gd name="connsiteY2" fmla="*/ 0 h 3467133"/>
              <a:gd name="connsiteX3" fmla="*/ 4610297 w 4743538"/>
              <a:gd name="connsiteY3" fmla="*/ 133241 h 3467133"/>
              <a:gd name="connsiteX4" fmla="*/ 31840 w 4743538"/>
              <a:gd name="connsiteY4" fmla="*/ 133241 h 3467133"/>
              <a:gd name="connsiteX0" fmla="*/ 31840 w 4743538"/>
              <a:gd name="connsiteY0" fmla="*/ 133241 h 3467133"/>
              <a:gd name="connsiteX1" fmla="*/ 165081 w 4743538"/>
              <a:gd name="connsiteY1" fmla="*/ 0 h 3467133"/>
              <a:gd name="connsiteX2" fmla="*/ 4743538 w 4743538"/>
              <a:gd name="connsiteY2" fmla="*/ 0 h 3467133"/>
              <a:gd name="connsiteX3" fmla="*/ 4743538 w 4743538"/>
              <a:gd name="connsiteY3" fmla="*/ 3333859 h 3467133"/>
              <a:gd name="connsiteX4" fmla="*/ 4610297 w 4743538"/>
              <a:gd name="connsiteY4" fmla="*/ 3467100 h 3467133"/>
              <a:gd name="connsiteX5" fmla="*/ 3111589 w 4743538"/>
              <a:gd name="connsiteY5" fmla="*/ 3371850 h 3467133"/>
              <a:gd name="connsiteX6" fmla="*/ 31840 w 4743538"/>
              <a:gd name="connsiteY6" fmla="*/ 3467100 h 3467133"/>
              <a:gd name="connsiteX7" fmla="*/ 89 w 4743538"/>
              <a:gd name="connsiteY7" fmla="*/ 1962149 h 3467133"/>
              <a:gd name="connsiteX8" fmla="*/ 31840 w 4743538"/>
              <a:gd name="connsiteY8" fmla="*/ 133241 h 3467133"/>
              <a:gd name="connsiteX9" fmla="*/ 31840 w 4743538"/>
              <a:gd name="connsiteY9" fmla="*/ 133241 h 3467133"/>
              <a:gd name="connsiteX10" fmla="*/ 2984589 w 4743538"/>
              <a:gd name="connsiteY10" fmla="*/ 171449 h 3467133"/>
              <a:gd name="connsiteX11" fmla="*/ 4610297 w 4743538"/>
              <a:gd name="connsiteY11" fmla="*/ 133241 h 3467133"/>
              <a:gd name="connsiteX12" fmla="*/ 4743538 w 4743538"/>
              <a:gd name="connsiteY12" fmla="*/ 0 h 3467133"/>
              <a:gd name="connsiteX13" fmla="*/ 4610297 w 4743538"/>
              <a:gd name="connsiteY13" fmla="*/ 133241 h 3467133"/>
              <a:gd name="connsiteX14" fmla="*/ 4610297 w 4743538"/>
              <a:gd name="connsiteY14" fmla="*/ 3467100 h 3467133"/>
              <a:gd name="connsiteX0" fmla="*/ 31840 w 4743538"/>
              <a:gd name="connsiteY0" fmla="*/ 133241 h 3524250"/>
              <a:gd name="connsiteX1" fmla="*/ 4610297 w 4743538"/>
              <a:gd name="connsiteY1" fmla="*/ 133241 h 3524250"/>
              <a:gd name="connsiteX2" fmla="*/ 4610297 w 4743538"/>
              <a:gd name="connsiteY2" fmla="*/ 3467100 h 3524250"/>
              <a:gd name="connsiteX3" fmla="*/ 31840 w 4743538"/>
              <a:gd name="connsiteY3" fmla="*/ 3467100 h 3524250"/>
              <a:gd name="connsiteX4" fmla="*/ 31840 w 4743538"/>
              <a:gd name="connsiteY4" fmla="*/ 133241 h 3524250"/>
              <a:gd name="connsiteX0" fmla="*/ 4610297 w 4743538"/>
              <a:gd name="connsiteY0" fmla="*/ 133241 h 3524250"/>
              <a:gd name="connsiteX1" fmla="*/ 4743538 w 4743538"/>
              <a:gd name="connsiteY1" fmla="*/ 0 h 3524250"/>
              <a:gd name="connsiteX2" fmla="*/ 4743538 w 4743538"/>
              <a:gd name="connsiteY2" fmla="*/ 3333859 h 3524250"/>
              <a:gd name="connsiteX3" fmla="*/ 4610297 w 4743538"/>
              <a:gd name="connsiteY3" fmla="*/ 3467100 h 3524250"/>
              <a:gd name="connsiteX4" fmla="*/ 4610297 w 4743538"/>
              <a:gd name="connsiteY4" fmla="*/ 133241 h 3524250"/>
              <a:gd name="connsiteX0" fmla="*/ 31840 w 4743538"/>
              <a:gd name="connsiteY0" fmla="*/ 133241 h 3524250"/>
              <a:gd name="connsiteX1" fmla="*/ 165081 w 4743538"/>
              <a:gd name="connsiteY1" fmla="*/ 0 h 3524250"/>
              <a:gd name="connsiteX2" fmla="*/ 4743538 w 4743538"/>
              <a:gd name="connsiteY2" fmla="*/ 0 h 3524250"/>
              <a:gd name="connsiteX3" fmla="*/ 4610297 w 4743538"/>
              <a:gd name="connsiteY3" fmla="*/ 133241 h 3524250"/>
              <a:gd name="connsiteX4" fmla="*/ 31840 w 4743538"/>
              <a:gd name="connsiteY4" fmla="*/ 133241 h 3524250"/>
              <a:gd name="connsiteX0" fmla="*/ 31840 w 4743538"/>
              <a:gd name="connsiteY0" fmla="*/ 133241 h 3524250"/>
              <a:gd name="connsiteX1" fmla="*/ 165081 w 4743538"/>
              <a:gd name="connsiteY1" fmla="*/ 0 h 3524250"/>
              <a:gd name="connsiteX2" fmla="*/ 4743538 w 4743538"/>
              <a:gd name="connsiteY2" fmla="*/ 0 h 3524250"/>
              <a:gd name="connsiteX3" fmla="*/ 4743538 w 4743538"/>
              <a:gd name="connsiteY3" fmla="*/ 3333859 h 3524250"/>
              <a:gd name="connsiteX4" fmla="*/ 4610297 w 4743538"/>
              <a:gd name="connsiteY4" fmla="*/ 3467100 h 3524250"/>
              <a:gd name="connsiteX5" fmla="*/ 3048089 w 4743538"/>
              <a:gd name="connsiteY5" fmla="*/ 3524250 h 3524250"/>
              <a:gd name="connsiteX6" fmla="*/ 31840 w 4743538"/>
              <a:gd name="connsiteY6" fmla="*/ 3467100 h 3524250"/>
              <a:gd name="connsiteX7" fmla="*/ 89 w 4743538"/>
              <a:gd name="connsiteY7" fmla="*/ 1962149 h 3524250"/>
              <a:gd name="connsiteX8" fmla="*/ 31840 w 4743538"/>
              <a:gd name="connsiteY8" fmla="*/ 133241 h 3524250"/>
              <a:gd name="connsiteX9" fmla="*/ 31840 w 4743538"/>
              <a:gd name="connsiteY9" fmla="*/ 133241 h 3524250"/>
              <a:gd name="connsiteX10" fmla="*/ 2984589 w 4743538"/>
              <a:gd name="connsiteY10" fmla="*/ 171449 h 3524250"/>
              <a:gd name="connsiteX11" fmla="*/ 4610297 w 4743538"/>
              <a:gd name="connsiteY11" fmla="*/ 133241 h 3524250"/>
              <a:gd name="connsiteX12" fmla="*/ 4743538 w 4743538"/>
              <a:gd name="connsiteY12" fmla="*/ 0 h 3524250"/>
              <a:gd name="connsiteX13" fmla="*/ 4610297 w 4743538"/>
              <a:gd name="connsiteY13" fmla="*/ 133241 h 3524250"/>
              <a:gd name="connsiteX14" fmla="*/ 4610297 w 4743538"/>
              <a:gd name="connsiteY14" fmla="*/ 3467100 h 3524250"/>
              <a:gd name="connsiteX0" fmla="*/ 31840 w 4787989"/>
              <a:gd name="connsiteY0" fmla="*/ 133241 h 3524250"/>
              <a:gd name="connsiteX1" fmla="*/ 4610297 w 4787989"/>
              <a:gd name="connsiteY1" fmla="*/ 133241 h 3524250"/>
              <a:gd name="connsiteX2" fmla="*/ 4610297 w 4787989"/>
              <a:gd name="connsiteY2" fmla="*/ 3467100 h 3524250"/>
              <a:gd name="connsiteX3" fmla="*/ 31840 w 4787989"/>
              <a:gd name="connsiteY3" fmla="*/ 3467100 h 3524250"/>
              <a:gd name="connsiteX4" fmla="*/ 31840 w 4787989"/>
              <a:gd name="connsiteY4" fmla="*/ 133241 h 3524250"/>
              <a:gd name="connsiteX0" fmla="*/ 4610297 w 4787989"/>
              <a:gd name="connsiteY0" fmla="*/ 133241 h 3524250"/>
              <a:gd name="connsiteX1" fmla="*/ 4743538 w 4787989"/>
              <a:gd name="connsiteY1" fmla="*/ 0 h 3524250"/>
              <a:gd name="connsiteX2" fmla="*/ 4743538 w 4787989"/>
              <a:gd name="connsiteY2" fmla="*/ 3333859 h 3524250"/>
              <a:gd name="connsiteX3" fmla="*/ 4610297 w 4787989"/>
              <a:gd name="connsiteY3" fmla="*/ 3467100 h 3524250"/>
              <a:gd name="connsiteX4" fmla="*/ 4610297 w 4787989"/>
              <a:gd name="connsiteY4" fmla="*/ 133241 h 3524250"/>
              <a:gd name="connsiteX0" fmla="*/ 31840 w 4787989"/>
              <a:gd name="connsiteY0" fmla="*/ 133241 h 3524250"/>
              <a:gd name="connsiteX1" fmla="*/ 165081 w 4787989"/>
              <a:gd name="connsiteY1" fmla="*/ 0 h 3524250"/>
              <a:gd name="connsiteX2" fmla="*/ 4743538 w 4787989"/>
              <a:gd name="connsiteY2" fmla="*/ 0 h 3524250"/>
              <a:gd name="connsiteX3" fmla="*/ 4610297 w 4787989"/>
              <a:gd name="connsiteY3" fmla="*/ 133241 h 3524250"/>
              <a:gd name="connsiteX4" fmla="*/ 31840 w 4787989"/>
              <a:gd name="connsiteY4" fmla="*/ 133241 h 3524250"/>
              <a:gd name="connsiteX0" fmla="*/ 31840 w 4787989"/>
              <a:gd name="connsiteY0" fmla="*/ 133241 h 3524250"/>
              <a:gd name="connsiteX1" fmla="*/ 165081 w 4787989"/>
              <a:gd name="connsiteY1" fmla="*/ 0 h 3524250"/>
              <a:gd name="connsiteX2" fmla="*/ 4743538 w 4787989"/>
              <a:gd name="connsiteY2" fmla="*/ 0 h 3524250"/>
              <a:gd name="connsiteX3" fmla="*/ 4787989 w 4787989"/>
              <a:gd name="connsiteY3" fmla="*/ 1911349 h 3524250"/>
              <a:gd name="connsiteX4" fmla="*/ 4743538 w 4787989"/>
              <a:gd name="connsiteY4" fmla="*/ 3333859 h 3524250"/>
              <a:gd name="connsiteX5" fmla="*/ 4610297 w 4787989"/>
              <a:gd name="connsiteY5" fmla="*/ 3467100 h 3524250"/>
              <a:gd name="connsiteX6" fmla="*/ 3048089 w 4787989"/>
              <a:gd name="connsiteY6" fmla="*/ 3524250 h 3524250"/>
              <a:gd name="connsiteX7" fmla="*/ 31840 w 4787989"/>
              <a:gd name="connsiteY7" fmla="*/ 3467100 h 3524250"/>
              <a:gd name="connsiteX8" fmla="*/ 89 w 4787989"/>
              <a:gd name="connsiteY8" fmla="*/ 1962149 h 3524250"/>
              <a:gd name="connsiteX9" fmla="*/ 31840 w 4787989"/>
              <a:gd name="connsiteY9" fmla="*/ 133241 h 3524250"/>
              <a:gd name="connsiteX10" fmla="*/ 31840 w 4787989"/>
              <a:gd name="connsiteY10" fmla="*/ 133241 h 3524250"/>
              <a:gd name="connsiteX11" fmla="*/ 2984589 w 4787989"/>
              <a:gd name="connsiteY11" fmla="*/ 171449 h 3524250"/>
              <a:gd name="connsiteX12" fmla="*/ 4610297 w 4787989"/>
              <a:gd name="connsiteY12" fmla="*/ 133241 h 3524250"/>
              <a:gd name="connsiteX13" fmla="*/ 4743538 w 4787989"/>
              <a:gd name="connsiteY13" fmla="*/ 0 h 3524250"/>
              <a:gd name="connsiteX14" fmla="*/ 4610297 w 4787989"/>
              <a:gd name="connsiteY14" fmla="*/ 133241 h 3524250"/>
              <a:gd name="connsiteX15" fmla="*/ 4610297 w 4787989"/>
              <a:gd name="connsiteY15" fmla="*/ 3467100 h 3524250"/>
              <a:gd name="connsiteX0" fmla="*/ 31840 w 4787989"/>
              <a:gd name="connsiteY0" fmla="*/ 133241 h 3524250"/>
              <a:gd name="connsiteX1" fmla="*/ 4610297 w 4787989"/>
              <a:gd name="connsiteY1" fmla="*/ 133241 h 3524250"/>
              <a:gd name="connsiteX2" fmla="*/ 4610297 w 4787989"/>
              <a:gd name="connsiteY2" fmla="*/ 3467100 h 3524250"/>
              <a:gd name="connsiteX3" fmla="*/ 31840 w 4787989"/>
              <a:gd name="connsiteY3" fmla="*/ 3467100 h 3524250"/>
              <a:gd name="connsiteX4" fmla="*/ 31840 w 4787989"/>
              <a:gd name="connsiteY4" fmla="*/ 133241 h 3524250"/>
              <a:gd name="connsiteX0" fmla="*/ 4610297 w 4787989"/>
              <a:gd name="connsiteY0" fmla="*/ 133241 h 3524250"/>
              <a:gd name="connsiteX1" fmla="*/ 4743538 w 4787989"/>
              <a:gd name="connsiteY1" fmla="*/ 0 h 3524250"/>
              <a:gd name="connsiteX2" fmla="*/ 4743538 w 4787989"/>
              <a:gd name="connsiteY2" fmla="*/ 3333859 h 3524250"/>
              <a:gd name="connsiteX3" fmla="*/ 4610297 w 4787989"/>
              <a:gd name="connsiteY3" fmla="*/ 3467100 h 3524250"/>
              <a:gd name="connsiteX4" fmla="*/ 4610297 w 4787989"/>
              <a:gd name="connsiteY4" fmla="*/ 133241 h 3524250"/>
              <a:gd name="connsiteX0" fmla="*/ 31840 w 4787989"/>
              <a:gd name="connsiteY0" fmla="*/ 133241 h 3524250"/>
              <a:gd name="connsiteX1" fmla="*/ 165081 w 4787989"/>
              <a:gd name="connsiteY1" fmla="*/ 0 h 3524250"/>
              <a:gd name="connsiteX2" fmla="*/ 4743538 w 4787989"/>
              <a:gd name="connsiteY2" fmla="*/ 0 h 3524250"/>
              <a:gd name="connsiteX3" fmla="*/ 4610297 w 4787989"/>
              <a:gd name="connsiteY3" fmla="*/ 133241 h 3524250"/>
              <a:gd name="connsiteX4" fmla="*/ 31840 w 4787989"/>
              <a:gd name="connsiteY4" fmla="*/ 133241 h 3524250"/>
              <a:gd name="connsiteX0" fmla="*/ 31840 w 4787989"/>
              <a:gd name="connsiteY0" fmla="*/ 133241 h 3524250"/>
              <a:gd name="connsiteX1" fmla="*/ 165081 w 4787989"/>
              <a:gd name="connsiteY1" fmla="*/ 0 h 3524250"/>
              <a:gd name="connsiteX2" fmla="*/ 4743538 w 4787989"/>
              <a:gd name="connsiteY2" fmla="*/ 0 h 3524250"/>
              <a:gd name="connsiteX3" fmla="*/ 4787989 w 4787989"/>
              <a:gd name="connsiteY3" fmla="*/ 1911349 h 3524250"/>
              <a:gd name="connsiteX4" fmla="*/ 4743538 w 4787989"/>
              <a:gd name="connsiteY4" fmla="*/ 3333859 h 3524250"/>
              <a:gd name="connsiteX5" fmla="*/ 4610297 w 4787989"/>
              <a:gd name="connsiteY5" fmla="*/ 3467100 h 3524250"/>
              <a:gd name="connsiteX6" fmla="*/ 3048089 w 4787989"/>
              <a:gd name="connsiteY6" fmla="*/ 3524250 h 3524250"/>
              <a:gd name="connsiteX7" fmla="*/ 31840 w 4787989"/>
              <a:gd name="connsiteY7" fmla="*/ 3467100 h 3524250"/>
              <a:gd name="connsiteX8" fmla="*/ 89 w 4787989"/>
              <a:gd name="connsiteY8" fmla="*/ 1962149 h 3524250"/>
              <a:gd name="connsiteX9" fmla="*/ 31840 w 4787989"/>
              <a:gd name="connsiteY9" fmla="*/ 133241 h 3524250"/>
              <a:gd name="connsiteX10" fmla="*/ 31840 w 4787989"/>
              <a:gd name="connsiteY10" fmla="*/ 133241 h 3524250"/>
              <a:gd name="connsiteX11" fmla="*/ 2984589 w 4787989"/>
              <a:gd name="connsiteY11" fmla="*/ 171449 h 3524250"/>
              <a:gd name="connsiteX12" fmla="*/ 4610297 w 4787989"/>
              <a:gd name="connsiteY12" fmla="*/ 133241 h 3524250"/>
              <a:gd name="connsiteX13" fmla="*/ 4743538 w 4787989"/>
              <a:gd name="connsiteY13" fmla="*/ 0 h 3524250"/>
              <a:gd name="connsiteX14" fmla="*/ 4610297 w 4787989"/>
              <a:gd name="connsiteY14" fmla="*/ 133241 h 3524250"/>
              <a:gd name="connsiteX15" fmla="*/ 4591094 w 4787989"/>
              <a:gd name="connsiteY15" fmla="*/ 1812925 h 3524250"/>
              <a:gd name="connsiteX16" fmla="*/ 4610297 w 4787989"/>
              <a:gd name="connsiteY16" fmla="*/ 3467100 h 3524250"/>
              <a:gd name="connsiteX0" fmla="*/ 31840 w 4787989"/>
              <a:gd name="connsiteY0" fmla="*/ 199916 h 3590925"/>
              <a:gd name="connsiteX1" fmla="*/ 4610297 w 4787989"/>
              <a:gd name="connsiteY1" fmla="*/ 199916 h 3590925"/>
              <a:gd name="connsiteX2" fmla="*/ 4610297 w 4787989"/>
              <a:gd name="connsiteY2" fmla="*/ 3533775 h 3590925"/>
              <a:gd name="connsiteX3" fmla="*/ 31840 w 4787989"/>
              <a:gd name="connsiteY3" fmla="*/ 3533775 h 3590925"/>
              <a:gd name="connsiteX4" fmla="*/ 31840 w 4787989"/>
              <a:gd name="connsiteY4" fmla="*/ 199916 h 3590925"/>
              <a:gd name="connsiteX0" fmla="*/ 4610297 w 4787989"/>
              <a:gd name="connsiteY0" fmla="*/ 199916 h 3590925"/>
              <a:gd name="connsiteX1" fmla="*/ 4743538 w 4787989"/>
              <a:gd name="connsiteY1" fmla="*/ 66675 h 3590925"/>
              <a:gd name="connsiteX2" fmla="*/ 4743538 w 4787989"/>
              <a:gd name="connsiteY2" fmla="*/ 3400534 h 3590925"/>
              <a:gd name="connsiteX3" fmla="*/ 4610297 w 4787989"/>
              <a:gd name="connsiteY3" fmla="*/ 3533775 h 3590925"/>
              <a:gd name="connsiteX4" fmla="*/ 4610297 w 4787989"/>
              <a:gd name="connsiteY4" fmla="*/ 199916 h 3590925"/>
              <a:gd name="connsiteX0" fmla="*/ 31840 w 4787989"/>
              <a:gd name="connsiteY0" fmla="*/ 199916 h 3590925"/>
              <a:gd name="connsiteX1" fmla="*/ 165081 w 4787989"/>
              <a:gd name="connsiteY1" fmla="*/ 66675 h 3590925"/>
              <a:gd name="connsiteX2" fmla="*/ 4743538 w 4787989"/>
              <a:gd name="connsiteY2" fmla="*/ 66675 h 3590925"/>
              <a:gd name="connsiteX3" fmla="*/ 4610297 w 4787989"/>
              <a:gd name="connsiteY3" fmla="*/ 199916 h 3590925"/>
              <a:gd name="connsiteX4" fmla="*/ 31840 w 4787989"/>
              <a:gd name="connsiteY4" fmla="*/ 199916 h 3590925"/>
              <a:gd name="connsiteX0" fmla="*/ 31840 w 4787989"/>
              <a:gd name="connsiteY0" fmla="*/ 199916 h 3590925"/>
              <a:gd name="connsiteX1" fmla="*/ 165081 w 4787989"/>
              <a:gd name="connsiteY1" fmla="*/ 66675 h 3590925"/>
              <a:gd name="connsiteX2" fmla="*/ 1504995 w 4787989"/>
              <a:gd name="connsiteY2" fmla="*/ 0 h 3590925"/>
              <a:gd name="connsiteX3" fmla="*/ 4743538 w 4787989"/>
              <a:gd name="connsiteY3" fmla="*/ 66675 h 3590925"/>
              <a:gd name="connsiteX4" fmla="*/ 4787989 w 4787989"/>
              <a:gd name="connsiteY4" fmla="*/ 1978024 h 3590925"/>
              <a:gd name="connsiteX5" fmla="*/ 4743538 w 4787989"/>
              <a:gd name="connsiteY5" fmla="*/ 3400534 h 3590925"/>
              <a:gd name="connsiteX6" fmla="*/ 4610297 w 4787989"/>
              <a:gd name="connsiteY6" fmla="*/ 3533775 h 3590925"/>
              <a:gd name="connsiteX7" fmla="*/ 3048089 w 4787989"/>
              <a:gd name="connsiteY7" fmla="*/ 3590925 h 3590925"/>
              <a:gd name="connsiteX8" fmla="*/ 31840 w 4787989"/>
              <a:gd name="connsiteY8" fmla="*/ 3533775 h 3590925"/>
              <a:gd name="connsiteX9" fmla="*/ 89 w 4787989"/>
              <a:gd name="connsiteY9" fmla="*/ 2028824 h 3590925"/>
              <a:gd name="connsiteX10" fmla="*/ 31840 w 4787989"/>
              <a:gd name="connsiteY10" fmla="*/ 199916 h 3590925"/>
              <a:gd name="connsiteX11" fmla="*/ 31840 w 4787989"/>
              <a:gd name="connsiteY11" fmla="*/ 199916 h 3590925"/>
              <a:gd name="connsiteX12" fmla="*/ 2984589 w 4787989"/>
              <a:gd name="connsiteY12" fmla="*/ 238124 h 3590925"/>
              <a:gd name="connsiteX13" fmla="*/ 4610297 w 4787989"/>
              <a:gd name="connsiteY13" fmla="*/ 199916 h 3590925"/>
              <a:gd name="connsiteX14" fmla="*/ 4743538 w 4787989"/>
              <a:gd name="connsiteY14" fmla="*/ 66675 h 3590925"/>
              <a:gd name="connsiteX15" fmla="*/ 4610297 w 4787989"/>
              <a:gd name="connsiteY15" fmla="*/ 199916 h 3590925"/>
              <a:gd name="connsiteX16" fmla="*/ 4591094 w 4787989"/>
              <a:gd name="connsiteY16" fmla="*/ 1879600 h 3590925"/>
              <a:gd name="connsiteX17" fmla="*/ 4610297 w 4787989"/>
              <a:gd name="connsiteY17" fmla="*/ 3533775 h 3590925"/>
              <a:gd name="connsiteX0" fmla="*/ 31840 w 4787989"/>
              <a:gd name="connsiteY0" fmla="*/ 199916 h 3590925"/>
              <a:gd name="connsiteX1" fmla="*/ 4610297 w 4787989"/>
              <a:gd name="connsiteY1" fmla="*/ 199916 h 3590925"/>
              <a:gd name="connsiteX2" fmla="*/ 4610297 w 4787989"/>
              <a:gd name="connsiteY2" fmla="*/ 3533775 h 3590925"/>
              <a:gd name="connsiteX3" fmla="*/ 31840 w 4787989"/>
              <a:gd name="connsiteY3" fmla="*/ 3533775 h 3590925"/>
              <a:gd name="connsiteX4" fmla="*/ 31840 w 4787989"/>
              <a:gd name="connsiteY4" fmla="*/ 199916 h 3590925"/>
              <a:gd name="connsiteX0" fmla="*/ 4610297 w 4787989"/>
              <a:gd name="connsiteY0" fmla="*/ 199916 h 3590925"/>
              <a:gd name="connsiteX1" fmla="*/ 4743538 w 4787989"/>
              <a:gd name="connsiteY1" fmla="*/ 66675 h 3590925"/>
              <a:gd name="connsiteX2" fmla="*/ 4743538 w 4787989"/>
              <a:gd name="connsiteY2" fmla="*/ 3400534 h 3590925"/>
              <a:gd name="connsiteX3" fmla="*/ 4610297 w 4787989"/>
              <a:gd name="connsiteY3" fmla="*/ 3533775 h 3590925"/>
              <a:gd name="connsiteX4" fmla="*/ 4610297 w 4787989"/>
              <a:gd name="connsiteY4" fmla="*/ 199916 h 3590925"/>
              <a:gd name="connsiteX0" fmla="*/ 31840 w 4787989"/>
              <a:gd name="connsiteY0" fmla="*/ 199916 h 3590925"/>
              <a:gd name="connsiteX1" fmla="*/ 165081 w 4787989"/>
              <a:gd name="connsiteY1" fmla="*/ 66675 h 3590925"/>
              <a:gd name="connsiteX2" fmla="*/ 4743538 w 4787989"/>
              <a:gd name="connsiteY2" fmla="*/ 66675 h 3590925"/>
              <a:gd name="connsiteX3" fmla="*/ 4610297 w 4787989"/>
              <a:gd name="connsiteY3" fmla="*/ 199916 h 3590925"/>
              <a:gd name="connsiteX4" fmla="*/ 31840 w 4787989"/>
              <a:gd name="connsiteY4" fmla="*/ 199916 h 3590925"/>
              <a:gd name="connsiteX0" fmla="*/ 31840 w 4787989"/>
              <a:gd name="connsiteY0" fmla="*/ 199916 h 3590925"/>
              <a:gd name="connsiteX1" fmla="*/ 165081 w 4787989"/>
              <a:gd name="connsiteY1" fmla="*/ 66675 h 3590925"/>
              <a:gd name="connsiteX2" fmla="*/ 1504995 w 4787989"/>
              <a:gd name="connsiteY2" fmla="*/ 0 h 3590925"/>
              <a:gd name="connsiteX3" fmla="*/ 4743538 w 4787989"/>
              <a:gd name="connsiteY3" fmla="*/ 66675 h 3590925"/>
              <a:gd name="connsiteX4" fmla="*/ 4787989 w 4787989"/>
              <a:gd name="connsiteY4" fmla="*/ 1978024 h 3590925"/>
              <a:gd name="connsiteX5" fmla="*/ 4743538 w 4787989"/>
              <a:gd name="connsiteY5" fmla="*/ 3400534 h 3590925"/>
              <a:gd name="connsiteX6" fmla="*/ 4610297 w 4787989"/>
              <a:gd name="connsiteY6" fmla="*/ 3533775 h 3590925"/>
              <a:gd name="connsiteX7" fmla="*/ 3048089 w 4787989"/>
              <a:gd name="connsiteY7" fmla="*/ 3590925 h 3590925"/>
              <a:gd name="connsiteX8" fmla="*/ 31840 w 4787989"/>
              <a:gd name="connsiteY8" fmla="*/ 3533775 h 3590925"/>
              <a:gd name="connsiteX9" fmla="*/ 89 w 4787989"/>
              <a:gd name="connsiteY9" fmla="*/ 2028824 h 3590925"/>
              <a:gd name="connsiteX10" fmla="*/ 31840 w 4787989"/>
              <a:gd name="connsiteY10" fmla="*/ 199916 h 3590925"/>
              <a:gd name="connsiteX11" fmla="*/ 31840 w 4787989"/>
              <a:gd name="connsiteY11" fmla="*/ 199916 h 3590925"/>
              <a:gd name="connsiteX12" fmla="*/ 1720895 w 4787989"/>
              <a:gd name="connsiteY12" fmla="*/ 165100 h 3590925"/>
              <a:gd name="connsiteX13" fmla="*/ 2984589 w 4787989"/>
              <a:gd name="connsiteY13" fmla="*/ 238124 h 3590925"/>
              <a:gd name="connsiteX14" fmla="*/ 4610297 w 4787989"/>
              <a:gd name="connsiteY14" fmla="*/ 199916 h 3590925"/>
              <a:gd name="connsiteX15" fmla="*/ 4743538 w 4787989"/>
              <a:gd name="connsiteY15" fmla="*/ 66675 h 3590925"/>
              <a:gd name="connsiteX16" fmla="*/ 4610297 w 4787989"/>
              <a:gd name="connsiteY16" fmla="*/ 199916 h 3590925"/>
              <a:gd name="connsiteX17" fmla="*/ 4591094 w 4787989"/>
              <a:gd name="connsiteY17" fmla="*/ 1879600 h 3590925"/>
              <a:gd name="connsiteX18" fmla="*/ 4610297 w 4787989"/>
              <a:gd name="connsiteY18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788009 w 4832460"/>
              <a:gd name="connsiteY5" fmla="*/ 3400534 h 3590925"/>
              <a:gd name="connsiteX6" fmla="*/ 4654768 w 4832460"/>
              <a:gd name="connsiteY6" fmla="*/ 3533775 h 3590925"/>
              <a:gd name="connsiteX7" fmla="*/ 3092560 w 4832460"/>
              <a:gd name="connsiteY7" fmla="*/ 3590925 h 3590925"/>
              <a:gd name="connsiteX8" fmla="*/ 76311 w 4832460"/>
              <a:gd name="connsiteY8" fmla="*/ 3533775 h 3590925"/>
              <a:gd name="connsiteX9" fmla="*/ 44560 w 4832460"/>
              <a:gd name="connsiteY9" fmla="*/ 2028824 h 3590925"/>
              <a:gd name="connsiteX10" fmla="*/ 66 w 4832460"/>
              <a:gd name="connsiteY10" fmla="*/ 1358900 h 3590925"/>
              <a:gd name="connsiteX11" fmla="*/ 76311 w 4832460"/>
              <a:gd name="connsiteY11" fmla="*/ 199916 h 3590925"/>
              <a:gd name="connsiteX12" fmla="*/ 76311 w 4832460"/>
              <a:gd name="connsiteY12" fmla="*/ 199916 h 3590925"/>
              <a:gd name="connsiteX13" fmla="*/ 1765366 w 4832460"/>
              <a:gd name="connsiteY13" fmla="*/ 165100 h 3590925"/>
              <a:gd name="connsiteX14" fmla="*/ 3029060 w 4832460"/>
              <a:gd name="connsiteY14" fmla="*/ 238124 h 3590925"/>
              <a:gd name="connsiteX15" fmla="*/ 4654768 w 4832460"/>
              <a:gd name="connsiteY15" fmla="*/ 199916 h 3590925"/>
              <a:gd name="connsiteX16" fmla="*/ 4788009 w 4832460"/>
              <a:gd name="connsiteY16" fmla="*/ 66675 h 3590925"/>
              <a:gd name="connsiteX17" fmla="*/ 4654768 w 4832460"/>
              <a:gd name="connsiteY17" fmla="*/ 199916 h 3590925"/>
              <a:gd name="connsiteX18" fmla="*/ 4635565 w 4832460"/>
              <a:gd name="connsiteY18" fmla="*/ 1879600 h 3590925"/>
              <a:gd name="connsiteX19" fmla="*/ 4654768 w 4832460"/>
              <a:gd name="connsiteY19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788009 w 4832460"/>
              <a:gd name="connsiteY5" fmla="*/ 3400534 h 3590925"/>
              <a:gd name="connsiteX6" fmla="*/ 4654768 w 4832460"/>
              <a:gd name="connsiteY6" fmla="*/ 3533775 h 3590925"/>
              <a:gd name="connsiteX7" fmla="*/ 3092560 w 4832460"/>
              <a:gd name="connsiteY7" fmla="*/ 3590925 h 3590925"/>
              <a:gd name="connsiteX8" fmla="*/ 76311 w 4832460"/>
              <a:gd name="connsiteY8" fmla="*/ 3533775 h 3590925"/>
              <a:gd name="connsiteX9" fmla="*/ 44560 w 4832460"/>
              <a:gd name="connsiteY9" fmla="*/ 2028824 h 3590925"/>
              <a:gd name="connsiteX10" fmla="*/ 66 w 4832460"/>
              <a:gd name="connsiteY10" fmla="*/ 1358900 h 3590925"/>
              <a:gd name="connsiteX11" fmla="*/ 76311 w 4832460"/>
              <a:gd name="connsiteY11" fmla="*/ 199916 h 3590925"/>
              <a:gd name="connsiteX12" fmla="*/ 76311 w 4832460"/>
              <a:gd name="connsiteY12" fmla="*/ 199916 h 3590925"/>
              <a:gd name="connsiteX13" fmla="*/ 1765366 w 4832460"/>
              <a:gd name="connsiteY13" fmla="*/ 165100 h 3590925"/>
              <a:gd name="connsiteX14" fmla="*/ 3029060 w 4832460"/>
              <a:gd name="connsiteY14" fmla="*/ 238124 h 3590925"/>
              <a:gd name="connsiteX15" fmla="*/ 4483167 w 4832460"/>
              <a:gd name="connsiteY15" fmla="*/ 228600 h 3590925"/>
              <a:gd name="connsiteX16" fmla="*/ 4654768 w 4832460"/>
              <a:gd name="connsiteY16" fmla="*/ 199916 h 3590925"/>
              <a:gd name="connsiteX17" fmla="*/ 4788009 w 4832460"/>
              <a:gd name="connsiteY17" fmla="*/ 66675 h 3590925"/>
              <a:gd name="connsiteX18" fmla="*/ 4654768 w 4832460"/>
              <a:gd name="connsiteY18" fmla="*/ 199916 h 3590925"/>
              <a:gd name="connsiteX19" fmla="*/ 4635565 w 4832460"/>
              <a:gd name="connsiteY19" fmla="*/ 1879600 h 3590925"/>
              <a:gd name="connsiteX20" fmla="*/ 4654768 w 4832460"/>
              <a:gd name="connsiteY20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788009 w 4832460"/>
              <a:gd name="connsiteY5" fmla="*/ 3400534 h 3590925"/>
              <a:gd name="connsiteX6" fmla="*/ 4654768 w 4832460"/>
              <a:gd name="connsiteY6" fmla="*/ 3533775 h 3590925"/>
              <a:gd name="connsiteX7" fmla="*/ 3092560 w 4832460"/>
              <a:gd name="connsiteY7" fmla="*/ 3590925 h 3590925"/>
              <a:gd name="connsiteX8" fmla="*/ 76311 w 4832460"/>
              <a:gd name="connsiteY8" fmla="*/ 3533775 h 3590925"/>
              <a:gd name="connsiteX9" fmla="*/ 44560 w 4832460"/>
              <a:gd name="connsiteY9" fmla="*/ 2028824 h 3590925"/>
              <a:gd name="connsiteX10" fmla="*/ 66 w 4832460"/>
              <a:gd name="connsiteY10" fmla="*/ 1358900 h 3590925"/>
              <a:gd name="connsiteX11" fmla="*/ 76311 w 4832460"/>
              <a:gd name="connsiteY11" fmla="*/ 199916 h 3590925"/>
              <a:gd name="connsiteX12" fmla="*/ 76311 w 4832460"/>
              <a:gd name="connsiteY12" fmla="*/ 199916 h 3590925"/>
              <a:gd name="connsiteX13" fmla="*/ 1765366 w 4832460"/>
              <a:gd name="connsiteY13" fmla="*/ 165100 h 3590925"/>
              <a:gd name="connsiteX14" fmla="*/ 3029060 w 4832460"/>
              <a:gd name="connsiteY14" fmla="*/ 238124 h 3590925"/>
              <a:gd name="connsiteX15" fmla="*/ 4483167 w 4832460"/>
              <a:gd name="connsiteY15" fmla="*/ 228600 h 3590925"/>
              <a:gd name="connsiteX16" fmla="*/ 4654768 w 4832460"/>
              <a:gd name="connsiteY16" fmla="*/ 199916 h 3590925"/>
              <a:gd name="connsiteX17" fmla="*/ 4788009 w 4832460"/>
              <a:gd name="connsiteY17" fmla="*/ 66675 h 3590925"/>
              <a:gd name="connsiteX18" fmla="*/ 4603968 w 4832460"/>
              <a:gd name="connsiteY18" fmla="*/ 238016 h 3590925"/>
              <a:gd name="connsiteX19" fmla="*/ 4635565 w 4832460"/>
              <a:gd name="connsiteY19" fmla="*/ 1879600 h 3590925"/>
              <a:gd name="connsiteX20" fmla="*/ 4654768 w 4832460"/>
              <a:gd name="connsiteY20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788009 w 4832460"/>
              <a:gd name="connsiteY5" fmla="*/ 340053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76311 w 4832460"/>
              <a:gd name="connsiteY9" fmla="*/ 353377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76311 w 4832460"/>
              <a:gd name="connsiteY13" fmla="*/ 19991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41349"/>
              <a:gd name="connsiteY0" fmla="*/ 199916 h 3590925"/>
              <a:gd name="connsiteX1" fmla="*/ 4654768 w 4841349"/>
              <a:gd name="connsiteY1" fmla="*/ 199916 h 3590925"/>
              <a:gd name="connsiteX2" fmla="*/ 4654768 w 4841349"/>
              <a:gd name="connsiteY2" fmla="*/ 3533775 h 3590925"/>
              <a:gd name="connsiteX3" fmla="*/ 76311 w 4841349"/>
              <a:gd name="connsiteY3" fmla="*/ 3533775 h 3590925"/>
              <a:gd name="connsiteX4" fmla="*/ 76311 w 4841349"/>
              <a:gd name="connsiteY4" fmla="*/ 199916 h 3590925"/>
              <a:gd name="connsiteX0" fmla="*/ 4654768 w 4841349"/>
              <a:gd name="connsiteY0" fmla="*/ 199916 h 3590925"/>
              <a:gd name="connsiteX1" fmla="*/ 4788009 w 4841349"/>
              <a:gd name="connsiteY1" fmla="*/ 66675 h 3590925"/>
              <a:gd name="connsiteX2" fmla="*/ 4788009 w 4841349"/>
              <a:gd name="connsiteY2" fmla="*/ 3400534 h 3590925"/>
              <a:gd name="connsiteX3" fmla="*/ 4654768 w 4841349"/>
              <a:gd name="connsiteY3" fmla="*/ 3533775 h 3590925"/>
              <a:gd name="connsiteX4" fmla="*/ 4654768 w 4841349"/>
              <a:gd name="connsiteY4" fmla="*/ 199916 h 3590925"/>
              <a:gd name="connsiteX0" fmla="*/ 76311 w 4841349"/>
              <a:gd name="connsiteY0" fmla="*/ 199916 h 3590925"/>
              <a:gd name="connsiteX1" fmla="*/ 209552 w 4841349"/>
              <a:gd name="connsiteY1" fmla="*/ 66675 h 3590925"/>
              <a:gd name="connsiteX2" fmla="*/ 4788009 w 4841349"/>
              <a:gd name="connsiteY2" fmla="*/ 66675 h 3590925"/>
              <a:gd name="connsiteX3" fmla="*/ 4654768 w 4841349"/>
              <a:gd name="connsiteY3" fmla="*/ 199916 h 3590925"/>
              <a:gd name="connsiteX4" fmla="*/ 76311 w 4841349"/>
              <a:gd name="connsiteY4" fmla="*/ 199916 h 3590925"/>
              <a:gd name="connsiteX0" fmla="*/ 76311 w 4841349"/>
              <a:gd name="connsiteY0" fmla="*/ 199916 h 3590925"/>
              <a:gd name="connsiteX1" fmla="*/ 209552 w 4841349"/>
              <a:gd name="connsiteY1" fmla="*/ 66675 h 3590925"/>
              <a:gd name="connsiteX2" fmla="*/ 1549466 w 4841349"/>
              <a:gd name="connsiteY2" fmla="*/ 0 h 3590925"/>
              <a:gd name="connsiteX3" fmla="*/ 4788009 w 4841349"/>
              <a:gd name="connsiteY3" fmla="*/ 66675 h 3590925"/>
              <a:gd name="connsiteX4" fmla="*/ 4832460 w 4841349"/>
              <a:gd name="connsiteY4" fmla="*/ 1978024 h 3590925"/>
              <a:gd name="connsiteX5" fmla="*/ 4841349 w 4841349"/>
              <a:gd name="connsiteY5" fmla="*/ 3431014 h 3590925"/>
              <a:gd name="connsiteX6" fmla="*/ 4753042 w 4841349"/>
              <a:gd name="connsiteY6" fmla="*/ 3481387 h 3590925"/>
              <a:gd name="connsiteX7" fmla="*/ 4654768 w 4841349"/>
              <a:gd name="connsiteY7" fmla="*/ 3533775 h 3590925"/>
              <a:gd name="connsiteX8" fmla="*/ 3092560 w 4841349"/>
              <a:gd name="connsiteY8" fmla="*/ 3590925 h 3590925"/>
              <a:gd name="connsiteX9" fmla="*/ 76311 w 4841349"/>
              <a:gd name="connsiteY9" fmla="*/ 3533775 h 3590925"/>
              <a:gd name="connsiteX10" fmla="*/ 44560 w 4841349"/>
              <a:gd name="connsiteY10" fmla="*/ 2028824 h 3590925"/>
              <a:gd name="connsiteX11" fmla="*/ 66 w 4841349"/>
              <a:gd name="connsiteY11" fmla="*/ 1358900 h 3590925"/>
              <a:gd name="connsiteX12" fmla="*/ 76311 w 4841349"/>
              <a:gd name="connsiteY12" fmla="*/ 199916 h 3590925"/>
              <a:gd name="connsiteX13" fmla="*/ 76311 w 4841349"/>
              <a:gd name="connsiteY13" fmla="*/ 199916 h 3590925"/>
              <a:gd name="connsiteX14" fmla="*/ 1765366 w 4841349"/>
              <a:gd name="connsiteY14" fmla="*/ 165100 h 3590925"/>
              <a:gd name="connsiteX15" fmla="*/ 3029060 w 4841349"/>
              <a:gd name="connsiteY15" fmla="*/ 238124 h 3590925"/>
              <a:gd name="connsiteX16" fmla="*/ 4483167 w 4841349"/>
              <a:gd name="connsiteY16" fmla="*/ 228600 h 3590925"/>
              <a:gd name="connsiteX17" fmla="*/ 4654768 w 4841349"/>
              <a:gd name="connsiteY17" fmla="*/ 199916 h 3590925"/>
              <a:gd name="connsiteX18" fmla="*/ 4788009 w 4841349"/>
              <a:gd name="connsiteY18" fmla="*/ 66675 h 3590925"/>
              <a:gd name="connsiteX19" fmla="*/ 4603968 w 4841349"/>
              <a:gd name="connsiteY19" fmla="*/ 238016 h 3590925"/>
              <a:gd name="connsiteX20" fmla="*/ 4635565 w 4841349"/>
              <a:gd name="connsiteY20" fmla="*/ 1879600 h 3590925"/>
              <a:gd name="connsiteX21" fmla="*/ 4654768 w 4841349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76311 w 4832460"/>
              <a:gd name="connsiteY9" fmla="*/ 353377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76311 w 4832460"/>
              <a:gd name="connsiteY13" fmla="*/ 19991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30591 w 4832460"/>
              <a:gd name="connsiteY9" fmla="*/ 354139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76311 w 4832460"/>
              <a:gd name="connsiteY13" fmla="*/ 19991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30591 w 4832460"/>
              <a:gd name="connsiteY9" fmla="*/ 354139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45831 w 4832460"/>
              <a:gd name="connsiteY13" fmla="*/ 17705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156212 w 4832460"/>
              <a:gd name="connsiteY1" fmla="*/ 285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30591 w 4832460"/>
              <a:gd name="connsiteY9" fmla="*/ 354139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45831 w 4832460"/>
              <a:gd name="connsiteY13" fmla="*/ 17705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76311 w 4832460"/>
              <a:gd name="connsiteY0" fmla="*/ 199916 h 3590925"/>
              <a:gd name="connsiteX1" fmla="*/ 4654768 w 4832460"/>
              <a:gd name="connsiteY1" fmla="*/ 199916 h 3590925"/>
              <a:gd name="connsiteX2" fmla="*/ 4654768 w 4832460"/>
              <a:gd name="connsiteY2" fmla="*/ 3533775 h 3590925"/>
              <a:gd name="connsiteX3" fmla="*/ 76311 w 4832460"/>
              <a:gd name="connsiteY3" fmla="*/ 3533775 h 3590925"/>
              <a:gd name="connsiteX4" fmla="*/ 76311 w 4832460"/>
              <a:gd name="connsiteY4" fmla="*/ 199916 h 3590925"/>
              <a:gd name="connsiteX0" fmla="*/ 4654768 w 4832460"/>
              <a:gd name="connsiteY0" fmla="*/ 199916 h 3590925"/>
              <a:gd name="connsiteX1" fmla="*/ 4788009 w 4832460"/>
              <a:gd name="connsiteY1" fmla="*/ 66675 h 3590925"/>
              <a:gd name="connsiteX2" fmla="*/ 4788009 w 4832460"/>
              <a:gd name="connsiteY2" fmla="*/ 3400534 h 3590925"/>
              <a:gd name="connsiteX3" fmla="*/ 4654768 w 4832460"/>
              <a:gd name="connsiteY3" fmla="*/ 3533775 h 3590925"/>
              <a:gd name="connsiteX4" fmla="*/ 4654768 w 4832460"/>
              <a:gd name="connsiteY4" fmla="*/ 199916 h 3590925"/>
              <a:gd name="connsiteX0" fmla="*/ 76311 w 4832460"/>
              <a:gd name="connsiteY0" fmla="*/ 199916 h 3590925"/>
              <a:gd name="connsiteX1" fmla="*/ 209552 w 4832460"/>
              <a:gd name="connsiteY1" fmla="*/ 66675 h 3590925"/>
              <a:gd name="connsiteX2" fmla="*/ 4788009 w 4832460"/>
              <a:gd name="connsiteY2" fmla="*/ 66675 h 3590925"/>
              <a:gd name="connsiteX3" fmla="*/ 4654768 w 4832460"/>
              <a:gd name="connsiteY3" fmla="*/ 199916 h 3590925"/>
              <a:gd name="connsiteX4" fmla="*/ 76311 w 4832460"/>
              <a:gd name="connsiteY4" fmla="*/ 199916 h 3590925"/>
              <a:gd name="connsiteX0" fmla="*/ 76311 w 4832460"/>
              <a:gd name="connsiteY0" fmla="*/ 199916 h 3590925"/>
              <a:gd name="connsiteX1" fmla="*/ 156212 w 4832460"/>
              <a:gd name="connsiteY1" fmla="*/ 28575 h 3590925"/>
              <a:gd name="connsiteX2" fmla="*/ 1549466 w 4832460"/>
              <a:gd name="connsiteY2" fmla="*/ 0 h 3590925"/>
              <a:gd name="connsiteX3" fmla="*/ 4788009 w 4832460"/>
              <a:gd name="connsiteY3" fmla="*/ 66675 h 3590925"/>
              <a:gd name="connsiteX4" fmla="*/ 4832460 w 4832460"/>
              <a:gd name="connsiteY4" fmla="*/ 1978024 h 3590925"/>
              <a:gd name="connsiteX5" fmla="*/ 4818489 w 4832460"/>
              <a:gd name="connsiteY5" fmla="*/ 3431014 h 3590925"/>
              <a:gd name="connsiteX6" fmla="*/ 4753042 w 4832460"/>
              <a:gd name="connsiteY6" fmla="*/ 3481387 h 3590925"/>
              <a:gd name="connsiteX7" fmla="*/ 4654768 w 4832460"/>
              <a:gd name="connsiteY7" fmla="*/ 3533775 h 3590925"/>
              <a:gd name="connsiteX8" fmla="*/ 3092560 w 4832460"/>
              <a:gd name="connsiteY8" fmla="*/ 3590925 h 3590925"/>
              <a:gd name="connsiteX9" fmla="*/ 30591 w 4832460"/>
              <a:gd name="connsiteY9" fmla="*/ 3541395 h 3590925"/>
              <a:gd name="connsiteX10" fmla="*/ 44560 w 4832460"/>
              <a:gd name="connsiteY10" fmla="*/ 2028824 h 3590925"/>
              <a:gd name="connsiteX11" fmla="*/ 66 w 4832460"/>
              <a:gd name="connsiteY11" fmla="*/ 1358900 h 3590925"/>
              <a:gd name="connsiteX12" fmla="*/ 76311 w 4832460"/>
              <a:gd name="connsiteY12" fmla="*/ 199916 h 3590925"/>
              <a:gd name="connsiteX13" fmla="*/ 122031 w 4832460"/>
              <a:gd name="connsiteY13" fmla="*/ 192296 h 3590925"/>
              <a:gd name="connsiteX14" fmla="*/ 1765366 w 4832460"/>
              <a:gd name="connsiteY14" fmla="*/ 165100 h 3590925"/>
              <a:gd name="connsiteX15" fmla="*/ 3029060 w 4832460"/>
              <a:gd name="connsiteY15" fmla="*/ 238124 h 3590925"/>
              <a:gd name="connsiteX16" fmla="*/ 4483167 w 4832460"/>
              <a:gd name="connsiteY16" fmla="*/ 228600 h 3590925"/>
              <a:gd name="connsiteX17" fmla="*/ 4654768 w 4832460"/>
              <a:gd name="connsiteY17" fmla="*/ 199916 h 3590925"/>
              <a:gd name="connsiteX18" fmla="*/ 4788009 w 4832460"/>
              <a:gd name="connsiteY18" fmla="*/ 66675 h 3590925"/>
              <a:gd name="connsiteX19" fmla="*/ 4603968 w 4832460"/>
              <a:gd name="connsiteY19" fmla="*/ 238016 h 3590925"/>
              <a:gd name="connsiteX20" fmla="*/ 4635565 w 4832460"/>
              <a:gd name="connsiteY20" fmla="*/ 1879600 h 3590925"/>
              <a:gd name="connsiteX21" fmla="*/ 4654768 w 4832460"/>
              <a:gd name="connsiteY21" fmla="*/ 3533775 h 3590925"/>
              <a:gd name="connsiteX0" fmla="*/ 126108 w 4882257"/>
              <a:gd name="connsiteY0" fmla="*/ 199916 h 3590925"/>
              <a:gd name="connsiteX1" fmla="*/ 4704565 w 4882257"/>
              <a:gd name="connsiteY1" fmla="*/ 199916 h 3590925"/>
              <a:gd name="connsiteX2" fmla="*/ 4704565 w 4882257"/>
              <a:gd name="connsiteY2" fmla="*/ 3533775 h 3590925"/>
              <a:gd name="connsiteX3" fmla="*/ 126108 w 4882257"/>
              <a:gd name="connsiteY3" fmla="*/ 3533775 h 3590925"/>
              <a:gd name="connsiteX4" fmla="*/ 126108 w 4882257"/>
              <a:gd name="connsiteY4" fmla="*/ 199916 h 3590925"/>
              <a:gd name="connsiteX0" fmla="*/ 4704565 w 4882257"/>
              <a:gd name="connsiteY0" fmla="*/ 199916 h 3590925"/>
              <a:gd name="connsiteX1" fmla="*/ 4837806 w 4882257"/>
              <a:gd name="connsiteY1" fmla="*/ 66675 h 3590925"/>
              <a:gd name="connsiteX2" fmla="*/ 4837806 w 4882257"/>
              <a:gd name="connsiteY2" fmla="*/ 3400534 h 3590925"/>
              <a:gd name="connsiteX3" fmla="*/ 4704565 w 4882257"/>
              <a:gd name="connsiteY3" fmla="*/ 3533775 h 3590925"/>
              <a:gd name="connsiteX4" fmla="*/ 4704565 w 4882257"/>
              <a:gd name="connsiteY4" fmla="*/ 199916 h 3590925"/>
              <a:gd name="connsiteX0" fmla="*/ 126108 w 4882257"/>
              <a:gd name="connsiteY0" fmla="*/ 199916 h 3590925"/>
              <a:gd name="connsiteX1" fmla="*/ 259349 w 4882257"/>
              <a:gd name="connsiteY1" fmla="*/ 66675 h 3590925"/>
              <a:gd name="connsiteX2" fmla="*/ 4837806 w 4882257"/>
              <a:gd name="connsiteY2" fmla="*/ 66675 h 3590925"/>
              <a:gd name="connsiteX3" fmla="*/ 4704565 w 4882257"/>
              <a:gd name="connsiteY3" fmla="*/ 199916 h 3590925"/>
              <a:gd name="connsiteX4" fmla="*/ 126108 w 4882257"/>
              <a:gd name="connsiteY4" fmla="*/ 199916 h 3590925"/>
              <a:gd name="connsiteX0" fmla="*/ 126108 w 4882257"/>
              <a:gd name="connsiteY0" fmla="*/ 199916 h 3590925"/>
              <a:gd name="connsiteX1" fmla="*/ 206009 w 4882257"/>
              <a:gd name="connsiteY1" fmla="*/ 28575 h 3590925"/>
              <a:gd name="connsiteX2" fmla="*/ 1599263 w 4882257"/>
              <a:gd name="connsiteY2" fmla="*/ 0 h 3590925"/>
              <a:gd name="connsiteX3" fmla="*/ 4837806 w 4882257"/>
              <a:gd name="connsiteY3" fmla="*/ 66675 h 3590925"/>
              <a:gd name="connsiteX4" fmla="*/ 4882257 w 4882257"/>
              <a:gd name="connsiteY4" fmla="*/ 1978024 h 3590925"/>
              <a:gd name="connsiteX5" fmla="*/ 4868286 w 4882257"/>
              <a:gd name="connsiteY5" fmla="*/ 3431014 h 3590925"/>
              <a:gd name="connsiteX6" fmla="*/ 4802839 w 4882257"/>
              <a:gd name="connsiteY6" fmla="*/ 3481387 h 3590925"/>
              <a:gd name="connsiteX7" fmla="*/ 4704565 w 4882257"/>
              <a:gd name="connsiteY7" fmla="*/ 3533775 h 3590925"/>
              <a:gd name="connsiteX8" fmla="*/ 3142357 w 4882257"/>
              <a:gd name="connsiteY8" fmla="*/ 3590925 h 3590925"/>
              <a:gd name="connsiteX9" fmla="*/ 0 w 4882257"/>
              <a:gd name="connsiteY9" fmla="*/ 3560445 h 3590925"/>
              <a:gd name="connsiteX10" fmla="*/ 94357 w 4882257"/>
              <a:gd name="connsiteY10" fmla="*/ 2028824 h 3590925"/>
              <a:gd name="connsiteX11" fmla="*/ 49863 w 4882257"/>
              <a:gd name="connsiteY11" fmla="*/ 1358900 h 3590925"/>
              <a:gd name="connsiteX12" fmla="*/ 126108 w 4882257"/>
              <a:gd name="connsiteY12" fmla="*/ 199916 h 3590925"/>
              <a:gd name="connsiteX13" fmla="*/ 171828 w 4882257"/>
              <a:gd name="connsiteY13" fmla="*/ 192296 h 3590925"/>
              <a:gd name="connsiteX14" fmla="*/ 1815163 w 4882257"/>
              <a:gd name="connsiteY14" fmla="*/ 165100 h 3590925"/>
              <a:gd name="connsiteX15" fmla="*/ 3078857 w 4882257"/>
              <a:gd name="connsiteY15" fmla="*/ 238124 h 3590925"/>
              <a:gd name="connsiteX16" fmla="*/ 4532964 w 4882257"/>
              <a:gd name="connsiteY16" fmla="*/ 228600 h 3590925"/>
              <a:gd name="connsiteX17" fmla="*/ 4704565 w 4882257"/>
              <a:gd name="connsiteY17" fmla="*/ 199916 h 3590925"/>
              <a:gd name="connsiteX18" fmla="*/ 4837806 w 4882257"/>
              <a:gd name="connsiteY18" fmla="*/ 66675 h 3590925"/>
              <a:gd name="connsiteX19" fmla="*/ 4653765 w 4882257"/>
              <a:gd name="connsiteY19" fmla="*/ 238016 h 3590925"/>
              <a:gd name="connsiteX20" fmla="*/ 4685362 w 4882257"/>
              <a:gd name="connsiteY20" fmla="*/ 1879600 h 3590925"/>
              <a:gd name="connsiteX21" fmla="*/ 4704565 w 4882257"/>
              <a:gd name="connsiteY21" fmla="*/ 3533775 h 3590925"/>
              <a:gd name="connsiteX0" fmla="*/ 126108 w 4946566"/>
              <a:gd name="connsiteY0" fmla="*/ 199916 h 3590925"/>
              <a:gd name="connsiteX1" fmla="*/ 4704565 w 4946566"/>
              <a:gd name="connsiteY1" fmla="*/ 199916 h 3590925"/>
              <a:gd name="connsiteX2" fmla="*/ 4704565 w 4946566"/>
              <a:gd name="connsiteY2" fmla="*/ 3533775 h 3590925"/>
              <a:gd name="connsiteX3" fmla="*/ 126108 w 4946566"/>
              <a:gd name="connsiteY3" fmla="*/ 3533775 h 3590925"/>
              <a:gd name="connsiteX4" fmla="*/ 126108 w 4946566"/>
              <a:gd name="connsiteY4" fmla="*/ 199916 h 3590925"/>
              <a:gd name="connsiteX0" fmla="*/ 4704565 w 4946566"/>
              <a:gd name="connsiteY0" fmla="*/ 199916 h 3590925"/>
              <a:gd name="connsiteX1" fmla="*/ 4837806 w 4946566"/>
              <a:gd name="connsiteY1" fmla="*/ 66675 h 3590925"/>
              <a:gd name="connsiteX2" fmla="*/ 4837806 w 4946566"/>
              <a:gd name="connsiteY2" fmla="*/ 3400534 h 3590925"/>
              <a:gd name="connsiteX3" fmla="*/ 4704565 w 4946566"/>
              <a:gd name="connsiteY3" fmla="*/ 3533775 h 3590925"/>
              <a:gd name="connsiteX4" fmla="*/ 4704565 w 4946566"/>
              <a:gd name="connsiteY4" fmla="*/ 199916 h 3590925"/>
              <a:gd name="connsiteX0" fmla="*/ 126108 w 4946566"/>
              <a:gd name="connsiteY0" fmla="*/ 199916 h 3590925"/>
              <a:gd name="connsiteX1" fmla="*/ 259349 w 4946566"/>
              <a:gd name="connsiteY1" fmla="*/ 66675 h 3590925"/>
              <a:gd name="connsiteX2" fmla="*/ 4837806 w 4946566"/>
              <a:gd name="connsiteY2" fmla="*/ 66675 h 3590925"/>
              <a:gd name="connsiteX3" fmla="*/ 4704565 w 4946566"/>
              <a:gd name="connsiteY3" fmla="*/ 199916 h 3590925"/>
              <a:gd name="connsiteX4" fmla="*/ 126108 w 4946566"/>
              <a:gd name="connsiteY4" fmla="*/ 199916 h 3590925"/>
              <a:gd name="connsiteX0" fmla="*/ 126108 w 4946566"/>
              <a:gd name="connsiteY0" fmla="*/ 199916 h 3590925"/>
              <a:gd name="connsiteX1" fmla="*/ 206009 w 4946566"/>
              <a:gd name="connsiteY1" fmla="*/ 28575 h 3590925"/>
              <a:gd name="connsiteX2" fmla="*/ 1599263 w 4946566"/>
              <a:gd name="connsiteY2" fmla="*/ 0 h 3590925"/>
              <a:gd name="connsiteX3" fmla="*/ 4837806 w 4946566"/>
              <a:gd name="connsiteY3" fmla="*/ 66675 h 3590925"/>
              <a:gd name="connsiteX4" fmla="*/ 4946566 w 4946566"/>
              <a:gd name="connsiteY4" fmla="*/ 1978024 h 3590925"/>
              <a:gd name="connsiteX5" fmla="*/ 4868286 w 4946566"/>
              <a:gd name="connsiteY5" fmla="*/ 3431014 h 3590925"/>
              <a:gd name="connsiteX6" fmla="*/ 4802839 w 4946566"/>
              <a:gd name="connsiteY6" fmla="*/ 3481387 h 3590925"/>
              <a:gd name="connsiteX7" fmla="*/ 4704565 w 4946566"/>
              <a:gd name="connsiteY7" fmla="*/ 3533775 h 3590925"/>
              <a:gd name="connsiteX8" fmla="*/ 3142357 w 4946566"/>
              <a:gd name="connsiteY8" fmla="*/ 3590925 h 3590925"/>
              <a:gd name="connsiteX9" fmla="*/ 0 w 4946566"/>
              <a:gd name="connsiteY9" fmla="*/ 3560445 h 3590925"/>
              <a:gd name="connsiteX10" fmla="*/ 94357 w 4946566"/>
              <a:gd name="connsiteY10" fmla="*/ 2028824 h 3590925"/>
              <a:gd name="connsiteX11" fmla="*/ 49863 w 4946566"/>
              <a:gd name="connsiteY11" fmla="*/ 1358900 h 3590925"/>
              <a:gd name="connsiteX12" fmla="*/ 126108 w 4946566"/>
              <a:gd name="connsiteY12" fmla="*/ 199916 h 3590925"/>
              <a:gd name="connsiteX13" fmla="*/ 171828 w 4946566"/>
              <a:gd name="connsiteY13" fmla="*/ 192296 h 3590925"/>
              <a:gd name="connsiteX14" fmla="*/ 1815163 w 4946566"/>
              <a:gd name="connsiteY14" fmla="*/ 165100 h 3590925"/>
              <a:gd name="connsiteX15" fmla="*/ 3078857 w 4946566"/>
              <a:gd name="connsiteY15" fmla="*/ 238124 h 3590925"/>
              <a:gd name="connsiteX16" fmla="*/ 4532964 w 4946566"/>
              <a:gd name="connsiteY16" fmla="*/ 228600 h 3590925"/>
              <a:gd name="connsiteX17" fmla="*/ 4704565 w 4946566"/>
              <a:gd name="connsiteY17" fmla="*/ 199916 h 3590925"/>
              <a:gd name="connsiteX18" fmla="*/ 4837806 w 4946566"/>
              <a:gd name="connsiteY18" fmla="*/ 66675 h 3590925"/>
              <a:gd name="connsiteX19" fmla="*/ 4653765 w 4946566"/>
              <a:gd name="connsiteY19" fmla="*/ 238016 h 3590925"/>
              <a:gd name="connsiteX20" fmla="*/ 4685362 w 4946566"/>
              <a:gd name="connsiteY20" fmla="*/ 1879600 h 3590925"/>
              <a:gd name="connsiteX21" fmla="*/ 4704565 w 4946566"/>
              <a:gd name="connsiteY21" fmla="*/ 3533775 h 3590925"/>
              <a:gd name="connsiteX0" fmla="*/ 126108 w 4868286"/>
              <a:gd name="connsiteY0" fmla="*/ 199916 h 3590925"/>
              <a:gd name="connsiteX1" fmla="*/ 4704565 w 4868286"/>
              <a:gd name="connsiteY1" fmla="*/ 199916 h 3590925"/>
              <a:gd name="connsiteX2" fmla="*/ 4704565 w 4868286"/>
              <a:gd name="connsiteY2" fmla="*/ 3533775 h 3590925"/>
              <a:gd name="connsiteX3" fmla="*/ 126108 w 4868286"/>
              <a:gd name="connsiteY3" fmla="*/ 3533775 h 3590925"/>
              <a:gd name="connsiteX4" fmla="*/ 126108 w 4868286"/>
              <a:gd name="connsiteY4" fmla="*/ 199916 h 3590925"/>
              <a:gd name="connsiteX0" fmla="*/ 4704565 w 4868286"/>
              <a:gd name="connsiteY0" fmla="*/ 199916 h 3590925"/>
              <a:gd name="connsiteX1" fmla="*/ 4837806 w 4868286"/>
              <a:gd name="connsiteY1" fmla="*/ 66675 h 3590925"/>
              <a:gd name="connsiteX2" fmla="*/ 4837806 w 4868286"/>
              <a:gd name="connsiteY2" fmla="*/ 3400534 h 3590925"/>
              <a:gd name="connsiteX3" fmla="*/ 4704565 w 4868286"/>
              <a:gd name="connsiteY3" fmla="*/ 3533775 h 3590925"/>
              <a:gd name="connsiteX4" fmla="*/ 4704565 w 4868286"/>
              <a:gd name="connsiteY4" fmla="*/ 199916 h 3590925"/>
              <a:gd name="connsiteX0" fmla="*/ 126108 w 4868286"/>
              <a:gd name="connsiteY0" fmla="*/ 199916 h 3590925"/>
              <a:gd name="connsiteX1" fmla="*/ 259349 w 4868286"/>
              <a:gd name="connsiteY1" fmla="*/ 66675 h 3590925"/>
              <a:gd name="connsiteX2" fmla="*/ 4837806 w 4868286"/>
              <a:gd name="connsiteY2" fmla="*/ 66675 h 3590925"/>
              <a:gd name="connsiteX3" fmla="*/ 4704565 w 4868286"/>
              <a:gd name="connsiteY3" fmla="*/ 199916 h 3590925"/>
              <a:gd name="connsiteX4" fmla="*/ 126108 w 4868286"/>
              <a:gd name="connsiteY4" fmla="*/ 199916 h 3590925"/>
              <a:gd name="connsiteX0" fmla="*/ 126108 w 4868286"/>
              <a:gd name="connsiteY0" fmla="*/ 199916 h 3590925"/>
              <a:gd name="connsiteX1" fmla="*/ 206009 w 4868286"/>
              <a:gd name="connsiteY1" fmla="*/ 28575 h 3590925"/>
              <a:gd name="connsiteX2" fmla="*/ 1599263 w 4868286"/>
              <a:gd name="connsiteY2" fmla="*/ 0 h 3590925"/>
              <a:gd name="connsiteX3" fmla="*/ 4837806 w 4868286"/>
              <a:gd name="connsiteY3" fmla="*/ 66675 h 3590925"/>
              <a:gd name="connsiteX4" fmla="*/ 4769715 w 4868286"/>
              <a:gd name="connsiteY4" fmla="*/ 1971674 h 3590925"/>
              <a:gd name="connsiteX5" fmla="*/ 4868286 w 4868286"/>
              <a:gd name="connsiteY5" fmla="*/ 3431014 h 3590925"/>
              <a:gd name="connsiteX6" fmla="*/ 4802839 w 4868286"/>
              <a:gd name="connsiteY6" fmla="*/ 3481387 h 3590925"/>
              <a:gd name="connsiteX7" fmla="*/ 4704565 w 4868286"/>
              <a:gd name="connsiteY7" fmla="*/ 3533775 h 3590925"/>
              <a:gd name="connsiteX8" fmla="*/ 3142357 w 4868286"/>
              <a:gd name="connsiteY8" fmla="*/ 3590925 h 3590925"/>
              <a:gd name="connsiteX9" fmla="*/ 0 w 4868286"/>
              <a:gd name="connsiteY9" fmla="*/ 3560445 h 3590925"/>
              <a:gd name="connsiteX10" fmla="*/ 94357 w 4868286"/>
              <a:gd name="connsiteY10" fmla="*/ 2028824 h 3590925"/>
              <a:gd name="connsiteX11" fmla="*/ 49863 w 4868286"/>
              <a:gd name="connsiteY11" fmla="*/ 1358900 h 3590925"/>
              <a:gd name="connsiteX12" fmla="*/ 126108 w 4868286"/>
              <a:gd name="connsiteY12" fmla="*/ 199916 h 3590925"/>
              <a:gd name="connsiteX13" fmla="*/ 171828 w 4868286"/>
              <a:gd name="connsiteY13" fmla="*/ 192296 h 3590925"/>
              <a:gd name="connsiteX14" fmla="*/ 1815163 w 4868286"/>
              <a:gd name="connsiteY14" fmla="*/ 165100 h 3590925"/>
              <a:gd name="connsiteX15" fmla="*/ 3078857 w 4868286"/>
              <a:gd name="connsiteY15" fmla="*/ 238124 h 3590925"/>
              <a:gd name="connsiteX16" fmla="*/ 4532964 w 4868286"/>
              <a:gd name="connsiteY16" fmla="*/ 228600 h 3590925"/>
              <a:gd name="connsiteX17" fmla="*/ 4704565 w 4868286"/>
              <a:gd name="connsiteY17" fmla="*/ 199916 h 3590925"/>
              <a:gd name="connsiteX18" fmla="*/ 4837806 w 4868286"/>
              <a:gd name="connsiteY18" fmla="*/ 66675 h 3590925"/>
              <a:gd name="connsiteX19" fmla="*/ 4653765 w 4868286"/>
              <a:gd name="connsiteY19" fmla="*/ 238016 h 3590925"/>
              <a:gd name="connsiteX20" fmla="*/ 4685362 w 4868286"/>
              <a:gd name="connsiteY20" fmla="*/ 1879600 h 3590925"/>
              <a:gd name="connsiteX21" fmla="*/ 4704565 w 4868286"/>
              <a:gd name="connsiteY21" fmla="*/ 3533775 h 3590925"/>
              <a:gd name="connsiteX0" fmla="*/ 126108 w 4868286"/>
              <a:gd name="connsiteY0" fmla="*/ 199916 h 3590925"/>
              <a:gd name="connsiteX1" fmla="*/ 4704565 w 4868286"/>
              <a:gd name="connsiteY1" fmla="*/ 199916 h 3590925"/>
              <a:gd name="connsiteX2" fmla="*/ 4704565 w 4868286"/>
              <a:gd name="connsiteY2" fmla="*/ 3533775 h 3590925"/>
              <a:gd name="connsiteX3" fmla="*/ 126108 w 4868286"/>
              <a:gd name="connsiteY3" fmla="*/ 3533775 h 3590925"/>
              <a:gd name="connsiteX4" fmla="*/ 126108 w 4868286"/>
              <a:gd name="connsiteY4" fmla="*/ 199916 h 3590925"/>
              <a:gd name="connsiteX0" fmla="*/ 4704565 w 4868286"/>
              <a:gd name="connsiteY0" fmla="*/ 199916 h 3590925"/>
              <a:gd name="connsiteX1" fmla="*/ 4837806 w 4868286"/>
              <a:gd name="connsiteY1" fmla="*/ 66675 h 3590925"/>
              <a:gd name="connsiteX2" fmla="*/ 4837806 w 4868286"/>
              <a:gd name="connsiteY2" fmla="*/ 3400534 h 3590925"/>
              <a:gd name="connsiteX3" fmla="*/ 4704565 w 4868286"/>
              <a:gd name="connsiteY3" fmla="*/ 3533775 h 3590925"/>
              <a:gd name="connsiteX4" fmla="*/ 4704565 w 4868286"/>
              <a:gd name="connsiteY4" fmla="*/ 199916 h 3590925"/>
              <a:gd name="connsiteX0" fmla="*/ 126108 w 4868286"/>
              <a:gd name="connsiteY0" fmla="*/ 199916 h 3590925"/>
              <a:gd name="connsiteX1" fmla="*/ 259349 w 4868286"/>
              <a:gd name="connsiteY1" fmla="*/ 66675 h 3590925"/>
              <a:gd name="connsiteX2" fmla="*/ 4837806 w 4868286"/>
              <a:gd name="connsiteY2" fmla="*/ 66675 h 3590925"/>
              <a:gd name="connsiteX3" fmla="*/ 4704565 w 4868286"/>
              <a:gd name="connsiteY3" fmla="*/ 199916 h 3590925"/>
              <a:gd name="connsiteX4" fmla="*/ 126108 w 4868286"/>
              <a:gd name="connsiteY4" fmla="*/ 199916 h 3590925"/>
              <a:gd name="connsiteX0" fmla="*/ 126108 w 4868286"/>
              <a:gd name="connsiteY0" fmla="*/ 199916 h 3590925"/>
              <a:gd name="connsiteX1" fmla="*/ 206009 w 4868286"/>
              <a:gd name="connsiteY1" fmla="*/ 28575 h 3590925"/>
              <a:gd name="connsiteX2" fmla="*/ 1599263 w 4868286"/>
              <a:gd name="connsiteY2" fmla="*/ 0 h 3590925"/>
              <a:gd name="connsiteX3" fmla="*/ 4837806 w 4868286"/>
              <a:gd name="connsiteY3" fmla="*/ 66675 h 3590925"/>
              <a:gd name="connsiteX4" fmla="*/ 4769715 w 4868286"/>
              <a:gd name="connsiteY4" fmla="*/ 1971674 h 3590925"/>
              <a:gd name="connsiteX5" fmla="*/ 4868286 w 4868286"/>
              <a:gd name="connsiteY5" fmla="*/ 3431014 h 3590925"/>
              <a:gd name="connsiteX6" fmla="*/ 4802839 w 4868286"/>
              <a:gd name="connsiteY6" fmla="*/ 3481387 h 3590925"/>
              <a:gd name="connsiteX7" fmla="*/ 4704565 w 4868286"/>
              <a:gd name="connsiteY7" fmla="*/ 3533775 h 3590925"/>
              <a:gd name="connsiteX8" fmla="*/ 3142357 w 4868286"/>
              <a:gd name="connsiteY8" fmla="*/ 3590925 h 3590925"/>
              <a:gd name="connsiteX9" fmla="*/ 0 w 4868286"/>
              <a:gd name="connsiteY9" fmla="*/ 3560445 h 3590925"/>
              <a:gd name="connsiteX10" fmla="*/ 94357 w 4868286"/>
              <a:gd name="connsiteY10" fmla="*/ 2028824 h 3590925"/>
              <a:gd name="connsiteX11" fmla="*/ 49863 w 4868286"/>
              <a:gd name="connsiteY11" fmla="*/ 1358900 h 3590925"/>
              <a:gd name="connsiteX12" fmla="*/ 126108 w 4868286"/>
              <a:gd name="connsiteY12" fmla="*/ 199916 h 3590925"/>
              <a:gd name="connsiteX13" fmla="*/ 171828 w 4868286"/>
              <a:gd name="connsiteY13" fmla="*/ 192296 h 3590925"/>
              <a:gd name="connsiteX14" fmla="*/ 1815163 w 4868286"/>
              <a:gd name="connsiteY14" fmla="*/ 165100 h 3590925"/>
              <a:gd name="connsiteX15" fmla="*/ 3078857 w 4868286"/>
              <a:gd name="connsiteY15" fmla="*/ 238124 h 3590925"/>
              <a:gd name="connsiteX16" fmla="*/ 4532964 w 4868286"/>
              <a:gd name="connsiteY16" fmla="*/ 228600 h 3590925"/>
              <a:gd name="connsiteX17" fmla="*/ 4704565 w 4868286"/>
              <a:gd name="connsiteY17" fmla="*/ 199916 h 3590925"/>
              <a:gd name="connsiteX18" fmla="*/ 4837806 w 4868286"/>
              <a:gd name="connsiteY18" fmla="*/ 66675 h 3590925"/>
              <a:gd name="connsiteX19" fmla="*/ 4653765 w 4868286"/>
              <a:gd name="connsiteY19" fmla="*/ 238016 h 3590925"/>
              <a:gd name="connsiteX20" fmla="*/ 4604974 w 4868286"/>
              <a:gd name="connsiteY20" fmla="*/ 1885950 h 3590925"/>
              <a:gd name="connsiteX21" fmla="*/ 4704565 w 4868286"/>
              <a:gd name="connsiteY21" fmla="*/ 3533775 h 3590925"/>
              <a:gd name="connsiteX0" fmla="*/ 126108 w 4868286"/>
              <a:gd name="connsiteY0" fmla="*/ 199916 h 3590925"/>
              <a:gd name="connsiteX1" fmla="*/ 4704565 w 4868286"/>
              <a:gd name="connsiteY1" fmla="*/ 199916 h 3590925"/>
              <a:gd name="connsiteX2" fmla="*/ 4704565 w 4868286"/>
              <a:gd name="connsiteY2" fmla="*/ 3533775 h 3590925"/>
              <a:gd name="connsiteX3" fmla="*/ 126108 w 4868286"/>
              <a:gd name="connsiteY3" fmla="*/ 3533775 h 3590925"/>
              <a:gd name="connsiteX4" fmla="*/ 126108 w 4868286"/>
              <a:gd name="connsiteY4" fmla="*/ 199916 h 3590925"/>
              <a:gd name="connsiteX0" fmla="*/ 4704565 w 4868286"/>
              <a:gd name="connsiteY0" fmla="*/ 199916 h 3590925"/>
              <a:gd name="connsiteX1" fmla="*/ 4837806 w 4868286"/>
              <a:gd name="connsiteY1" fmla="*/ 66675 h 3590925"/>
              <a:gd name="connsiteX2" fmla="*/ 4837806 w 4868286"/>
              <a:gd name="connsiteY2" fmla="*/ 3400534 h 3590925"/>
              <a:gd name="connsiteX3" fmla="*/ 4704565 w 4868286"/>
              <a:gd name="connsiteY3" fmla="*/ 3533775 h 3590925"/>
              <a:gd name="connsiteX4" fmla="*/ 4704565 w 4868286"/>
              <a:gd name="connsiteY4" fmla="*/ 199916 h 3590925"/>
              <a:gd name="connsiteX0" fmla="*/ 126108 w 4868286"/>
              <a:gd name="connsiteY0" fmla="*/ 199916 h 3590925"/>
              <a:gd name="connsiteX1" fmla="*/ 259349 w 4868286"/>
              <a:gd name="connsiteY1" fmla="*/ 66675 h 3590925"/>
              <a:gd name="connsiteX2" fmla="*/ 4837806 w 4868286"/>
              <a:gd name="connsiteY2" fmla="*/ 66675 h 3590925"/>
              <a:gd name="connsiteX3" fmla="*/ 4704565 w 4868286"/>
              <a:gd name="connsiteY3" fmla="*/ 199916 h 3590925"/>
              <a:gd name="connsiteX4" fmla="*/ 126108 w 4868286"/>
              <a:gd name="connsiteY4" fmla="*/ 199916 h 3590925"/>
              <a:gd name="connsiteX0" fmla="*/ 126108 w 4868286"/>
              <a:gd name="connsiteY0" fmla="*/ 199916 h 3590925"/>
              <a:gd name="connsiteX1" fmla="*/ 206009 w 4868286"/>
              <a:gd name="connsiteY1" fmla="*/ 28575 h 3590925"/>
              <a:gd name="connsiteX2" fmla="*/ 1599263 w 4868286"/>
              <a:gd name="connsiteY2" fmla="*/ 0 h 3590925"/>
              <a:gd name="connsiteX3" fmla="*/ 4837806 w 4868286"/>
              <a:gd name="connsiteY3" fmla="*/ 66675 h 3590925"/>
              <a:gd name="connsiteX4" fmla="*/ 4769715 w 4868286"/>
              <a:gd name="connsiteY4" fmla="*/ 1971674 h 3590925"/>
              <a:gd name="connsiteX5" fmla="*/ 4868286 w 4868286"/>
              <a:gd name="connsiteY5" fmla="*/ 3431014 h 3590925"/>
              <a:gd name="connsiteX6" fmla="*/ 4802839 w 4868286"/>
              <a:gd name="connsiteY6" fmla="*/ 3481387 h 3590925"/>
              <a:gd name="connsiteX7" fmla="*/ 4704565 w 4868286"/>
              <a:gd name="connsiteY7" fmla="*/ 3533775 h 3590925"/>
              <a:gd name="connsiteX8" fmla="*/ 3142357 w 4868286"/>
              <a:gd name="connsiteY8" fmla="*/ 3590925 h 3590925"/>
              <a:gd name="connsiteX9" fmla="*/ 0 w 4868286"/>
              <a:gd name="connsiteY9" fmla="*/ 3560445 h 3590925"/>
              <a:gd name="connsiteX10" fmla="*/ 158667 w 4868286"/>
              <a:gd name="connsiteY10" fmla="*/ 2028824 h 3590925"/>
              <a:gd name="connsiteX11" fmla="*/ 49863 w 4868286"/>
              <a:gd name="connsiteY11" fmla="*/ 1358900 h 3590925"/>
              <a:gd name="connsiteX12" fmla="*/ 126108 w 4868286"/>
              <a:gd name="connsiteY12" fmla="*/ 199916 h 3590925"/>
              <a:gd name="connsiteX13" fmla="*/ 171828 w 4868286"/>
              <a:gd name="connsiteY13" fmla="*/ 192296 h 3590925"/>
              <a:gd name="connsiteX14" fmla="*/ 1815163 w 4868286"/>
              <a:gd name="connsiteY14" fmla="*/ 165100 h 3590925"/>
              <a:gd name="connsiteX15" fmla="*/ 3078857 w 4868286"/>
              <a:gd name="connsiteY15" fmla="*/ 238124 h 3590925"/>
              <a:gd name="connsiteX16" fmla="*/ 4532964 w 4868286"/>
              <a:gd name="connsiteY16" fmla="*/ 228600 h 3590925"/>
              <a:gd name="connsiteX17" fmla="*/ 4704565 w 4868286"/>
              <a:gd name="connsiteY17" fmla="*/ 199916 h 3590925"/>
              <a:gd name="connsiteX18" fmla="*/ 4837806 w 4868286"/>
              <a:gd name="connsiteY18" fmla="*/ 66675 h 3590925"/>
              <a:gd name="connsiteX19" fmla="*/ 4653765 w 4868286"/>
              <a:gd name="connsiteY19" fmla="*/ 238016 h 3590925"/>
              <a:gd name="connsiteX20" fmla="*/ 4604974 w 4868286"/>
              <a:gd name="connsiteY20" fmla="*/ 1885950 h 3590925"/>
              <a:gd name="connsiteX21" fmla="*/ 4704565 w 4868286"/>
              <a:gd name="connsiteY21" fmla="*/ 3533775 h 3590925"/>
              <a:gd name="connsiteX0" fmla="*/ 126108 w 4868286"/>
              <a:gd name="connsiteY0" fmla="*/ 199916 h 3590925"/>
              <a:gd name="connsiteX1" fmla="*/ 4704565 w 4868286"/>
              <a:gd name="connsiteY1" fmla="*/ 199916 h 3590925"/>
              <a:gd name="connsiteX2" fmla="*/ 4704565 w 4868286"/>
              <a:gd name="connsiteY2" fmla="*/ 3533775 h 3590925"/>
              <a:gd name="connsiteX3" fmla="*/ 126108 w 4868286"/>
              <a:gd name="connsiteY3" fmla="*/ 3533775 h 3590925"/>
              <a:gd name="connsiteX4" fmla="*/ 126108 w 4868286"/>
              <a:gd name="connsiteY4" fmla="*/ 199916 h 3590925"/>
              <a:gd name="connsiteX0" fmla="*/ 4704565 w 4868286"/>
              <a:gd name="connsiteY0" fmla="*/ 199916 h 3590925"/>
              <a:gd name="connsiteX1" fmla="*/ 4837806 w 4868286"/>
              <a:gd name="connsiteY1" fmla="*/ 66675 h 3590925"/>
              <a:gd name="connsiteX2" fmla="*/ 4837806 w 4868286"/>
              <a:gd name="connsiteY2" fmla="*/ 3400534 h 3590925"/>
              <a:gd name="connsiteX3" fmla="*/ 4704565 w 4868286"/>
              <a:gd name="connsiteY3" fmla="*/ 3533775 h 3590925"/>
              <a:gd name="connsiteX4" fmla="*/ 4704565 w 4868286"/>
              <a:gd name="connsiteY4" fmla="*/ 199916 h 3590925"/>
              <a:gd name="connsiteX0" fmla="*/ 126108 w 4868286"/>
              <a:gd name="connsiteY0" fmla="*/ 199916 h 3590925"/>
              <a:gd name="connsiteX1" fmla="*/ 259349 w 4868286"/>
              <a:gd name="connsiteY1" fmla="*/ 66675 h 3590925"/>
              <a:gd name="connsiteX2" fmla="*/ 4837806 w 4868286"/>
              <a:gd name="connsiteY2" fmla="*/ 66675 h 3590925"/>
              <a:gd name="connsiteX3" fmla="*/ 4704565 w 4868286"/>
              <a:gd name="connsiteY3" fmla="*/ 199916 h 3590925"/>
              <a:gd name="connsiteX4" fmla="*/ 126108 w 4868286"/>
              <a:gd name="connsiteY4" fmla="*/ 199916 h 3590925"/>
              <a:gd name="connsiteX0" fmla="*/ 126108 w 4868286"/>
              <a:gd name="connsiteY0" fmla="*/ 199916 h 3590925"/>
              <a:gd name="connsiteX1" fmla="*/ 206009 w 4868286"/>
              <a:gd name="connsiteY1" fmla="*/ 28575 h 3590925"/>
              <a:gd name="connsiteX2" fmla="*/ 1599263 w 4868286"/>
              <a:gd name="connsiteY2" fmla="*/ 0 h 3590925"/>
              <a:gd name="connsiteX3" fmla="*/ 4837806 w 4868286"/>
              <a:gd name="connsiteY3" fmla="*/ 66675 h 3590925"/>
              <a:gd name="connsiteX4" fmla="*/ 4769715 w 4868286"/>
              <a:gd name="connsiteY4" fmla="*/ 1971674 h 3590925"/>
              <a:gd name="connsiteX5" fmla="*/ 4868286 w 4868286"/>
              <a:gd name="connsiteY5" fmla="*/ 3431014 h 3590925"/>
              <a:gd name="connsiteX6" fmla="*/ 4802839 w 4868286"/>
              <a:gd name="connsiteY6" fmla="*/ 3481387 h 3590925"/>
              <a:gd name="connsiteX7" fmla="*/ 4704565 w 4868286"/>
              <a:gd name="connsiteY7" fmla="*/ 3533775 h 3590925"/>
              <a:gd name="connsiteX8" fmla="*/ 3142357 w 4868286"/>
              <a:gd name="connsiteY8" fmla="*/ 3590925 h 3590925"/>
              <a:gd name="connsiteX9" fmla="*/ 0 w 4868286"/>
              <a:gd name="connsiteY9" fmla="*/ 3560445 h 3590925"/>
              <a:gd name="connsiteX10" fmla="*/ 158667 w 4868286"/>
              <a:gd name="connsiteY10" fmla="*/ 2028824 h 3590925"/>
              <a:gd name="connsiteX11" fmla="*/ 49863 w 4868286"/>
              <a:gd name="connsiteY11" fmla="*/ 1358900 h 3590925"/>
              <a:gd name="connsiteX12" fmla="*/ 126108 w 4868286"/>
              <a:gd name="connsiteY12" fmla="*/ 199916 h 3590925"/>
              <a:gd name="connsiteX13" fmla="*/ 171828 w 4868286"/>
              <a:gd name="connsiteY13" fmla="*/ 192296 h 3590925"/>
              <a:gd name="connsiteX14" fmla="*/ 1815163 w 4868286"/>
              <a:gd name="connsiteY14" fmla="*/ 228600 h 3590925"/>
              <a:gd name="connsiteX15" fmla="*/ 3078857 w 4868286"/>
              <a:gd name="connsiteY15" fmla="*/ 238124 h 3590925"/>
              <a:gd name="connsiteX16" fmla="*/ 4532964 w 4868286"/>
              <a:gd name="connsiteY16" fmla="*/ 228600 h 3590925"/>
              <a:gd name="connsiteX17" fmla="*/ 4704565 w 4868286"/>
              <a:gd name="connsiteY17" fmla="*/ 199916 h 3590925"/>
              <a:gd name="connsiteX18" fmla="*/ 4837806 w 4868286"/>
              <a:gd name="connsiteY18" fmla="*/ 66675 h 3590925"/>
              <a:gd name="connsiteX19" fmla="*/ 4653765 w 4868286"/>
              <a:gd name="connsiteY19" fmla="*/ 238016 h 3590925"/>
              <a:gd name="connsiteX20" fmla="*/ 4604974 w 4868286"/>
              <a:gd name="connsiteY20" fmla="*/ 1885950 h 3590925"/>
              <a:gd name="connsiteX21" fmla="*/ 4704565 w 4868286"/>
              <a:gd name="connsiteY21" fmla="*/ 3533775 h 3590925"/>
              <a:gd name="connsiteX0" fmla="*/ 126108 w 4868286"/>
              <a:gd name="connsiteY0" fmla="*/ 171341 h 3562350"/>
              <a:gd name="connsiteX1" fmla="*/ 4704565 w 4868286"/>
              <a:gd name="connsiteY1" fmla="*/ 171341 h 3562350"/>
              <a:gd name="connsiteX2" fmla="*/ 4704565 w 4868286"/>
              <a:gd name="connsiteY2" fmla="*/ 3505200 h 3562350"/>
              <a:gd name="connsiteX3" fmla="*/ 126108 w 4868286"/>
              <a:gd name="connsiteY3" fmla="*/ 3505200 h 3562350"/>
              <a:gd name="connsiteX4" fmla="*/ 126108 w 4868286"/>
              <a:gd name="connsiteY4" fmla="*/ 171341 h 3562350"/>
              <a:gd name="connsiteX0" fmla="*/ 4704565 w 4868286"/>
              <a:gd name="connsiteY0" fmla="*/ 171341 h 3562350"/>
              <a:gd name="connsiteX1" fmla="*/ 4837806 w 4868286"/>
              <a:gd name="connsiteY1" fmla="*/ 38100 h 3562350"/>
              <a:gd name="connsiteX2" fmla="*/ 4837806 w 4868286"/>
              <a:gd name="connsiteY2" fmla="*/ 3371959 h 3562350"/>
              <a:gd name="connsiteX3" fmla="*/ 4704565 w 4868286"/>
              <a:gd name="connsiteY3" fmla="*/ 3505200 h 3562350"/>
              <a:gd name="connsiteX4" fmla="*/ 4704565 w 4868286"/>
              <a:gd name="connsiteY4" fmla="*/ 171341 h 3562350"/>
              <a:gd name="connsiteX0" fmla="*/ 126108 w 4868286"/>
              <a:gd name="connsiteY0" fmla="*/ 171341 h 3562350"/>
              <a:gd name="connsiteX1" fmla="*/ 259349 w 4868286"/>
              <a:gd name="connsiteY1" fmla="*/ 38100 h 3562350"/>
              <a:gd name="connsiteX2" fmla="*/ 4837806 w 4868286"/>
              <a:gd name="connsiteY2" fmla="*/ 38100 h 3562350"/>
              <a:gd name="connsiteX3" fmla="*/ 4704565 w 4868286"/>
              <a:gd name="connsiteY3" fmla="*/ 171341 h 3562350"/>
              <a:gd name="connsiteX4" fmla="*/ 126108 w 4868286"/>
              <a:gd name="connsiteY4" fmla="*/ 171341 h 3562350"/>
              <a:gd name="connsiteX0" fmla="*/ 126108 w 4868286"/>
              <a:gd name="connsiteY0" fmla="*/ 171341 h 3562350"/>
              <a:gd name="connsiteX1" fmla="*/ 206009 w 4868286"/>
              <a:gd name="connsiteY1" fmla="*/ 0 h 3562350"/>
              <a:gd name="connsiteX2" fmla="*/ 1599263 w 4868286"/>
              <a:gd name="connsiteY2" fmla="*/ 9525 h 3562350"/>
              <a:gd name="connsiteX3" fmla="*/ 4837806 w 4868286"/>
              <a:gd name="connsiteY3" fmla="*/ 38100 h 3562350"/>
              <a:gd name="connsiteX4" fmla="*/ 4769715 w 4868286"/>
              <a:gd name="connsiteY4" fmla="*/ 1943099 h 3562350"/>
              <a:gd name="connsiteX5" fmla="*/ 4868286 w 4868286"/>
              <a:gd name="connsiteY5" fmla="*/ 3402439 h 3562350"/>
              <a:gd name="connsiteX6" fmla="*/ 4802839 w 4868286"/>
              <a:gd name="connsiteY6" fmla="*/ 3452812 h 3562350"/>
              <a:gd name="connsiteX7" fmla="*/ 4704565 w 4868286"/>
              <a:gd name="connsiteY7" fmla="*/ 3505200 h 3562350"/>
              <a:gd name="connsiteX8" fmla="*/ 3142357 w 4868286"/>
              <a:gd name="connsiteY8" fmla="*/ 3562350 h 3562350"/>
              <a:gd name="connsiteX9" fmla="*/ 0 w 4868286"/>
              <a:gd name="connsiteY9" fmla="*/ 3531870 h 3562350"/>
              <a:gd name="connsiteX10" fmla="*/ 158667 w 4868286"/>
              <a:gd name="connsiteY10" fmla="*/ 2000249 h 3562350"/>
              <a:gd name="connsiteX11" fmla="*/ 49863 w 4868286"/>
              <a:gd name="connsiteY11" fmla="*/ 1330325 h 3562350"/>
              <a:gd name="connsiteX12" fmla="*/ 126108 w 4868286"/>
              <a:gd name="connsiteY12" fmla="*/ 171341 h 3562350"/>
              <a:gd name="connsiteX13" fmla="*/ 171828 w 4868286"/>
              <a:gd name="connsiteY13" fmla="*/ 163721 h 3562350"/>
              <a:gd name="connsiteX14" fmla="*/ 1815163 w 4868286"/>
              <a:gd name="connsiteY14" fmla="*/ 200025 h 3562350"/>
              <a:gd name="connsiteX15" fmla="*/ 3078857 w 4868286"/>
              <a:gd name="connsiteY15" fmla="*/ 209549 h 3562350"/>
              <a:gd name="connsiteX16" fmla="*/ 4532964 w 4868286"/>
              <a:gd name="connsiteY16" fmla="*/ 200025 h 3562350"/>
              <a:gd name="connsiteX17" fmla="*/ 4704565 w 4868286"/>
              <a:gd name="connsiteY17" fmla="*/ 171341 h 3562350"/>
              <a:gd name="connsiteX18" fmla="*/ 4837806 w 4868286"/>
              <a:gd name="connsiteY18" fmla="*/ 38100 h 3562350"/>
              <a:gd name="connsiteX19" fmla="*/ 4653765 w 4868286"/>
              <a:gd name="connsiteY19" fmla="*/ 209441 h 3562350"/>
              <a:gd name="connsiteX20" fmla="*/ 4604974 w 4868286"/>
              <a:gd name="connsiteY20" fmla="*/ 1857375 h 3562350"/>
              <a:gd name="connsiteX21" fmla="*/ 4704565 w 4868286"/>
              <a:gd name="connsiteY21" fmla="*/ 3505200 h 3562350"/>
              <a:gd name="connsiteX0" fmla="*/ 126108 w 4868286"/>
              <a:gd name="connsiteY0" fmla="*/ 171341 h 3562350"/>
              <a:gd name="connsiteX1" fmla="*/ 4704565 w 4868286"/>
              <a:gd name="connsiteY1" fmla="*/ 171341 h 3562350"/>
              <a:gd name="connsiteX2" fmla="*/ 4704565 w 4868286"/>
              <a:gd name="connsiteY2" fmla="*/ 3505200 h 3562350"/>
              <a:gd name="connsiteX3" fmla="*/ 126108 w 4868286"/>
              <a:gd name="connsiteY3" fmla="*/ 3505200 h 3562350"/>
              <a:gd name="connsiteX4" fmla="*/ 126108 w 4868286"/>
              <a:gd name="connsiteY4" fmla="*/ 171341 h 3562350"/>
              <a:gd name="connsiteX0" fmla="*/ 4704565 w 4868286"/>
              <a:gd name="connsiteY0" fmla="*/ 171341 h 3562350"/>
              <a:gd name="connsiteX1" fmla="*/ 4837806 w 4868286"/>
              <a:gd name="connsiteY1" fmla="*/ 38100 h 3562350"/>
              <a:gd name="connsiteX2" fmla="*/ 4837806 w 4868286"/>
              <a:gd name="connsiteY2" fmla="*/ 3371959 h 3562350"/>
              <a:gd name="connsiteX3" fmla="*/ 4704565 w 4868286"/>
              <a:gd name="connsiteY3" fmla="*/ 3505200 h 3562350"/>
              <a:gd name="connsiteX4" fmla="*/ 4704565 w 4868286"/>
              <a:gd name="connsiteY4" fmla="*/ 171341 h 3562350"/>
              <a:gd name="connsiteX0" fmla="*/ 126108 w 4868286"/>
              <a:gd name="connsiteY0" fmla="*/ 171341 h 3562350"/>
              <a:gd name="connsiteX1" fmla="*/ 259349 w 4868286"/>
              <a:gd name="connsiteY1" fmla="*/ 38100 h 3562350"/>
              <a:gd name="connsiteX2" fmla="*/ 4837806 w 4868286"/>
              <a:gd name="connsiteY2" fmla="*/ 38100 h 3562350"/>
              <a:gd name="connsiteX3" fmla="*/ 4704565 w 4868286"/>
              <a:gd name="connsiteY3" fmla="*/ 171341 h 3562350"/>
              <a:gd name="connsiteX4" fmla="*/ 126108 w 4868286"/>
              <a:gd name="connsiteY4" fmla="*/ 171341 h 3562350"/>
              <a:gd name="connsiteX0" fmla="*/ 126108 w 4868286"/>
              <a:gd name="connsiteY0" fmla="*/ 171341 h 3562350"/>
              <a:gd name="connsiteX1" fmla="*/ 206009 w 4868286"/>
              <a:gd name="connsiteY1" fmla="*/ 0 h 3562350"/>
              <a:gd name="connsiteX2" fmla="*/ 1599263 w 4868286"/>
              <a:gd name="connsiteY2" fmla="*/ 9525 h 3562350"/>
              <a:gd name="connsiteX3" fmla="*/ 4837806 w 4868286"/>
              <a:gd name="connsiteY3" fmla="*/ 38100 h 3562350"/>
              <a:gd name="connsiteX4" fmla="*/ 4769715 w 4868286"/>
              <a:gd name="connsiteY4" fmla="*/ 1943099 h 3562350"/>
              <a:gd name="connsiteX5" fmla="*/ 4868286 w 4868286"/>
              <a:gd name="connsiteY5" fmla="*/ 3402439 h 3562350"/>
              <a:gd name="connsiteX6" fmla="*/ 4802839 w 4868286"/>
              <a:gd name="connsiteY6" fmla="*/ 3452812 h 3562350"/>
              <a:gd name="connsiteX7" fmla="*/ 4704565 w 4868286"/>
              <a:gd name="connsiteY7" fmla="*/ 3505200 h 3562350"/>
              <a:gd name="connsiteX8" fmla="*/ 3142357 w 4868286"/>
              <a:gd name="connsiteY8" fmla="*/ 3562350 h 3562350"/>
              <a:gd name="connsiteX9" fmla="*/ 1817981 w 4868286"/>
              <a:gd name="connsiteY9" fmla="*/ 3557305 h 3562350"/>
              <a:gd name="connsiteX10" fmla="*/ 0 w 4868286"/>
              <a:gd name="connsiteY10" fmla="*/ 3531870 h 3562350"/>
              <a:gd name="connsiteX11" fmla="*/ 158667 w 4868286"/>
              <a:gd name="connsiteY11" fmla="*/ 2000249 h 3562350"/>
              <a:gd name="connsiteX12" fmla="*/ 49863 w 4868286"/>
              <a:gd name="connsiteY12" fmla="*/ 1330325 h 3562350"/>
              <a:gd name="connsiteX13" fmla="*/ 126108 w 4868286"/>
              <a:gd name="connsiteY13" fmla="*/ 171341 h 3562350"/>
              <a:gd name="connsiteX14" fmla="*/ 171828 w 4868286"/>
              <a:gd name="connsiteY14" fmla="*/ 163721 h 3562350"/>
              <a:gd name="connsiteX15" fmla="*/ 1815163 w 4868286"/>
              <a:gd name="connsiteY15" fmla="*/ 200025 h 3562350"/>
              <a:gd name="connsiteX16" fmla="*/ 3078857 w 4868286"/>
              <a:gd name="connsiteY16" fmla="*/ 209549 h 3562350"/>
              <a:gd name="connsiteX17" fmla="*/ 4532964 w 4868286"/>
              <a:gd name="connsiteY17" fmla="*/ 200025 h 3562350"/>
              <a:gd name="connsiteX18" fmla="*/ 4704565 w 4868286"/>
              <a:gd name="connsiteY18" fmla="*/ 171341 h 3562350"/>
              <a:gd name="connsiteX19" fmla="*/ 4837806 w 4868286"/>
              <a:gd name="connsiteY19" fmla="*/ 38100 h 3562350"/>
              <a:gd name="connsiteX20" fmla="*/ 4653765 w 4868286"/>
              <a:gd name="connsiteY20" fmla="*/ 209441 h 3562350"/>
              <a:gd name="connsiteX21" fmla="*/ 4604974 w 4868286"/>
              <a:gd name="connsiteY21" fmla="*/ 1857375 h 3562350"/>
              <a:gd name="connsiteX22" fmla="*/ 4704565 w 4868286"/>
              <a:gd name="connsiteY22" fmla="*/ 350520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68286" h="3562350" stroke="0" extrusionOk="0">
                <a:moveTo>
                  <a:pt x="126108" y="171341"/>
                </a:moveTo>
                <a:lnTo>
                  <a:pt x="4704565" y="171341"/>
                </a:lnTo>
                <a:lnTo>
                  <a:pt x="4704565" y="3505200"/>
                </a:lnTo>
                <a:lnTo>
                  <a:pt x="126108" y="3505200"/>
                </a:lnTo>
                <a:lnTo>
                  <a:pt x="126108" y="171341"/>
                </a:lnTo>
                <a:close/>
              </a:path>
              <a:path w="4868286" h="3562350" fill="darkenLess" stroke="0" extrusionOk="0">
                <a:moveTo>
                  <a:pt x="4704565" y="171341"/>
                </a:moveTo>
                <a:lnTo>
                  <a:pt x="4837806" y="38100"/>
                </a:lnTo>
                <a:lnTo>
                  <a:pt x="4837806" y="3371959"/>
                </a:lnTo>
                <a:lnTo>
                  <a:pt x="4704565" y="3505200"/>
                </a:lnTo>
                <a:lnTo>
                  <a:pt x="4704565" y="171341"/>
                </a:lnTo>
                <a:close/>
              </a:path>
              <a:path w="4868286" h="3562350" fill="lightenLess" stroke="0" extrusionOk="0">
                <a:moveTo>
                  <a:pt x="126108" y="171341"/>
                </a:moveTo>
                <a:lnTo>
                  <a:pt x="259349" y="38100"/>
                </a:lnTo>
                <a:lnTo>
                  <a:pt x="4837806" y="38100"/>
                </a:lnTo>
                <a:lnTo>
                  <a:pt x="4704565" y="171341"/>
                </a:lnTo>
                <a:lnTo>
                  <a:pt x="126108" y="171341"/>
                </a:lnTo>
                <a:close/>
              </a:path>
              <a:path w="4868286" h="3562350" fill="none" extrusionOk="0">
                <a:moveTo>
                  <a:pt x="126108" y="171341"/>
                </a:moveTo>
                <a:lnTo>
                  <a:pt x="206009" y="0"/>
                </a:lnTo>
                <a:lnTo>
                  <a:pt x="1599263" y="9525"/>
                </a:lnTo>
                <a:lnTo>
                  <a:pt x="4837806" y="38100"/>
                </a:lnTo>
                <a:cubicBezTo>
                  <a:pt x="4844156" y="666750"/>
                  <a:pt x="4763365" y="1314449"/>
                  <a:pt x="4769715" y="1943099"/>
                </a:cubicBezTo>
                <a:lnTo>
                  <a:pt x="4868286" y="3402439"/>
                </a:lnTo>
                <a:cubicBezTo>
                  <a:pt x="4848693" y="3423040"/>
                  <a:pt x="4822432" y="3432211"/>
                  <a:pt x="4802839" y="3452812"/>
                </a:cubicBezTo>
                <a:lnTo>
                  <a:pt x="4704565" y="3505200"/>
                </a:lnTo>
                <a:cubicBezTo>
                  <a:pt x="4234629" y="3507317"/>
                  <a:pt x="3612293" y="3560233"/>
                  <a:pt x="3142357" y="3562350"/>
                </a:cubicBezTo>
                <a:lnTo>
                  <a:pt x="1817981" y="3557305"/>
                </a:lnTo>
                <a:lnTo>
                  <a:pt x="0" y="3531870"/>
                </a:lnTo>
                <a:cubicBezTo>
                  <a:pt x="2116" y="3030220"/>
                  <a:pt x="156551" y="2501899"/>
                  <a:pt x="158667" y="2000249"/>
                </a:cubicBezTo>
                <a:cubicBezTo>
                  <a:pt x="160769" y="1776941"/>
                  <a:pt x="47761" y="1553633"/>
                  <a:pt x="49863" y="1330325"/>
                </a:cubicBezTo>
                <a:lnTo>
                  <a:pt x="126108" y="171341"/>
                </a:lnTo>
                <a:close/>
                <a:moveTo>
                  <a:pt x="171828" y="163721"/>
                </a:moveTo>
                <a:lnTo>
                  <a:pt x="1815163" y="200025"/>
                </a:lnTo>
                <a:lnTo>
                  <a:pt x="3078857" y="209549"/>
                </a:lnTo>
                <a:lnTo>
                  <a:pt x="4532964" y="200025"/>
                </a:lnTo>
                <a:lnTo>
                  <a:pt x="4704565" y="171341"/>
                </a:lnTo>
                <a:lnTo>
                  <a:pt x="4837806" y="38100"/>
                </a:lnTo>
                <a:moveTo>
                  <a:pt x="4653765" y="209441"/>
                </a:moveTo>
                <a:cubicBezTo>
                  <a:pt x="4660064" y="765102"/>
                  <a:pt x="4598675" y="1301714"/>
                  <a:pt x="4604974" y="1857375"/>
                </a:cubicBezTo>
                <a:lnTo>
                  <a:pt x="4704565" y="3505200"/>
                </a:ln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1">
            <a:extLst>
              <a:ext uri="{FF2B5EF4-FFF2-40B4-BE49-F238E27FC236}">
                <a16:creationId xmlns:a16="http://schemas.microsoft.com/office/drawing/2014/main" id="{E42FBB8F-0D67-4B96-9644-12BB687788EA}"/>
              </a:ext>
            </a:extLst>
          </p:cNvPr>
          <p:cNvSpPr txBox="1"/>
          <p:nvPr/>
        </p:nvSpPr>
        <p:spPr>
          <a:xfrm>
            <a:off x="1332051" y="1693715"/>
            <a:ext cx="401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omic Sans MS" panose="030F0702030302020204" pitchFamily="66" charset="0"/>
              </a:rPr>
              <a:t>Black-box</a:t>
            </a:r>
          </a:p>
        </p:txBody>
      </p:sp>
      <p:sp>
        <p:nvSpPr>
          <p:cNvPr id="25" name="文本框 11">
            <a:extLst>
              <a:ext uri="{FF2B5EF4-FFF2-40B4-BE49-F238E27FC236}">
                <a16:creationId xmlns:a16="http://schemas.microsoft.com/office/drawing/2014/main" id="{4AEE2ABA-5143-43C9-8B49-B2D23A23F06E}"/>
              </a:ext>
            </a:extLst>
          </p:cNvPr>
          <p:cNvSpPr txBox="1"/>
          <p:nvPr/>
        </p:nvSpPr>
        <p:spPr>
          <a:xfrm>
            <a:off x="6177359" y="1693715"/>
            <a:ext cx="401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Comic Sans MS" panose="030F0702030302020204" pitchFamily="66" charset="0"/>
              </a:rPr>
              <a:t>White-box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A3F1F415-3906-40E8-AD09-08227F5B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652" y="2105511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o.remove.bg/downloads/3434335f-402f-4305-ad16-564646a38dc2/psyduck-pokemon-nintendo-video-game-gaming-gartoon-monster-512-removebg-preview.png">
            <a:extLst>
              <a:ext uri="{FF2B5EF4-FFF2-40B4-BE49-F238E27FC236}">
                <a16:creationId xmlns:a16="http://schemas.microsoft.com/office/drawing/2014/main" id="{47332877-F9F4-4D00-9046-6E04038C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901" y="2104571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9BE5209F-A9C9-485C-8B19-718EC0F38F9B}"/>
                  </a:ext>
                </a:extLst>
              </p14:cNvPr>
              <p14:cNvContentPartPr/>
              <p14:nvPr/>
            </p14:nvContentPartPr>
            <p14:xfrm>
              <a:off x="755780" y="818118"/>
              <a:ext cx="8836200" cy="21816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9BE5209F-A9C9-485C-8B19-718EC0F38F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7780" y="800118"/>
                <a:ext cx="8871840" cy="2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4204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2819</TotalTime>
  <Words>1829</Words>
  <Application>Microsoft Office PowerPoint</Application>
  <PresentationFormat>寬螢幕</PresentationFormat>
  <Paragraphs>533</Paragraphs>
  <Slides>84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91" baseType="lpstr">
      <vt:lpstr>等线</vt:lpstr>
      <vt:lpstr>Comic Sans MS</vt:lpstr>
      <vt:lpstr>Calibri Light</vt:lpstr>
      <vt:lpstr>Calibri</vt:lpstr>
      <vt:lpstr>Arial</vt:lpstr>
      <vt:lpstr>新細明體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lastModifiedBy>吳偉誠</cp:lastModifiedBy>
  <cp:revision>205</cp:revision>
  <dcterms:created xsi:type="dcterms:W3CDTF">2018-09-07T01:38:22Z</dcterms:created>
  <dcterms:modified xsi:type="dcterms:W3CDTF">2021-06-02T02:31:32Z</dcterms:modified>
</cp:coreProperties>
</file>